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8" r:id="rId2"/>
    <p:sldId id="260" r:id="rId3"/>
    <p:sldId id="278" r:id="rId4"/>
    <p:sldId id="256" r:id="rId5"/>
    <p:sldId id="273" r:id="rId6"/>
    <p:sldId id="274" r:id="rId7"/>
    <p:sldId id="264" r:id="rId8"/>
    <p:sldId id="261" r:id="rId9"/>
    <p:sldId id="308" r:id="rId10"/>
    <p:sldId id="263" r:id="rId11"/>
    <p:sldId id="289" r:id="rId12"/>
    <p:sldId id="267" r:id="rId13"/>
    <p:sldId id="309" r:id="rId14"/>
  </p:sldIdLst>
  <p:sldSz cx="9144000" cy="5143500" type="screen16x9"/>
  <p:notesSz cx="6858000" cy="9144000"/>
  <p:embeddedFontLst>
    <p:embeddedFont>
      <p:font typeface="Poppins ExtraBold" panose="020B0604020202020204" charset="0"/>
      <p:bold r:id="rId16"/>
      <p:boldItalic r:id="rId17"/>
    </p:embeddedFont>
    <p:embeddedFont>
      <p:font typeface="Poppins SemiBold" panose="020B0604020202020204" charset="0"/>
      <p:regular r:id="rId18"/>
      <p:bold r:id="rId19"/>
      <p:italic r:id="rId20"/>
      <p:boldItalic r:id="rId21"/>
    </p:embeddedFont>
    <p:embeddedFont>
      <p:font typeface="Poppins Medium" panose="020B0604020202020204" charset="0"/>
      <p:regular r:id="rId22"/>
      <p:bold r:id="rId23"/>
      <p:italic r:id="rId24"/>
      <p:boldItalic r:id="rId25"/>
    </p:embeddedFont>
    <p:embeddedFont>
      <p:font typeface="Poppi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D00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CF411-4088-48C3-A0D4-87DFB73D64DD}">
  <a:tblStyle styleId="{070CF411-4088-48C3-A0D4-87DFB73D64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591AC9-DA2A-42DA-975B-1889E98F3C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156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a0880792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a0880792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71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ace8169b2c_1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ace8169b2c_1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66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ad7caeb9c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ad7caeb9c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8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ace8169b2c_1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ace8169b2c_1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1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ad79ed103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ad79ed103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2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ad79ed103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ad79ed103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80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ad79ed10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ad79ed10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9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73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e8169b2c_1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e8169b2c_1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85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9c25dc480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9c25dc480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0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9c25dc48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9c25dc48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25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ace8169b2c_1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ace8169b2c_1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0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ace8169b2c_1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ace8169b2c_1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73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500" y="-58750"/>
            <a:ext cx="6658613" cy="5342109"/>
          </a:xfrm>
          <a:custGeom>
            <a:avLst/>
            <a:gdLst/>
            <a:ahLst/>
            <a:cxnLst/>
            <a:rect l="l" t="t" r="r" b="b"/>
            <a:pathLst>
              <a:path w="244892" h="209803" extrusionOk="0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753150" y="782050"/>
            <a:ext cx="3761100" cy="22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D00"/>
              </a:buClr>
              <a:buSzPts val="50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86225" y="3080875"/>
            <a:ext cx="2427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14" name="Google Shape;14;p2"/>
            <p:cNvSpPr/>
            <p:nvPr/>
          </p:nvSpPr>
          <p:spPr>
            <a:xfrm>
              <a:off x="5679650" y="3937000"/>
              <a:ext cx="336950" cy="205775"/>
            </a:xfrm>
            <a:custGeom>
              <a:avLst/>
              <a:gdLst/>
              <a:ahLst/>
              <a:cxnLst/>
              <a:rect l="l" t="t" r="r" b="b"/>
              <a:pathLst>
                <a:path w="13478" h="8231" extrusionOk="0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57950" y="956925"/>
              <a:ext cx="238675" cy="146425"/>
            </a:xfrm>
            <a:custGeom>
              <a:avLst/>
              <a:gdLst/>
              <a:ahLst/>
              <a:cxnLst/>
              <a:rect l="l" t="t" r="r" b="b"/>
              <a:pathLst>
                <a:path w="9547" h="5857" extrusionOk="0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95700" y="858675"/>
              <a:ext cx="141225" cy="69800"/>
            </a:xfrm>
            <a:custGeom>
              <a:avLst/>
              <a:gdLst/>
              <a:ahLst/>
              <a:cxnLst/>
              <a:rect l="l" t="t" r="r" b="b"/>
              <a:pathLst>
                <a:path w="5649" h="2792" extrusionOk="0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21100" y="954925"/>
              <a:ext cx="291225" cy="150425"/>
            </a:xfrm>
            <a:custGeom>
              <a:avLst/>
              <a:gdLst/>
              <a:ahLst/>
              <a:cxnLst/>
              <a:rect l="l" t="t" r="r" b="b"/>
              <a:pathLst>
                <a:path w="11649" h="6017" extrusionOk="0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59775" y="3789800"/>
              <a:ext cx="304850" cy="304850"/>
            </a:xfrm>
            <a:custGeom>
              <a:avLst/>
              <a:gdLst/>
              <a:ahLst/>
              <a:cxnLst/>
              <a:rect l="l" t="t" r="r" b="b"/>
              <a:pathLst>
                <a:path w="12194" h="12194" extrusionOk="0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97150" y="4106650"/>
              <a:ext cx="304850" cy="304850"/>
            </a:xfrm>
            <a:custGeom>
              <a:avLst/>
              <a:gdLst/>
              <a:ahLst/>
              <a:cxnLst/>
              <a:rect l="l" t="t" r="r" b="b"/>
              <a:pathLst>
                <a:path w="12194" h="12194" extrusionOk="0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681975" y="4150775"/>
              <a:ext cx="108300" cy="108325"/>
            </a:xfrm>
            <a:custGeom>
              <a:avLst/>
              <a:gdLst/>
              <a:ahLst/>
              <a:cxnLst/>
              <a:rect l="l" t="t" r="r" b="b"/>
              <a:pathLst>
                <a:path w="4332" h="4333" extrusionOk="0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36100" y="4101450"/>
              <a:ext cx="108300" cy="108300"/>
            </a:xfrm>
            <a:custGeom>
              <a:avLst/>
              <a:gdLst/>
              <a:ahLst/>
              <a:cxnLst/>
              <a:rect l="l" t="t" r="r" b="b"/>
              <a:pathLst>
                <a:path w="4332" h="4332" extrusionOk="0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35075" y="1201200"/>
              <a:ext cx="69400" cy="158850"/>
            </a:xfrm>
            <a:custGeom>
              <a:avLst/>
              <a:gdLst/>
              <a:ahLst/>
              <a:cxnLst/>
              <a:rect l="l" t="t" r="r" b="b"/>
              <a:pathLst>
                <a:path w="2776" h="6354" extrusionOk="0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34925" y="1151450"/>
              <a:ext cx="38150" cy="208600"/>
            </a:xfrm>
            <a:custGeom>
              <a:avLst/>
              <a:gdLst/>
              <a:ahLst/>
              <a:cxnLst/>
              <a:rect l="l" t="t" r="r" b="b"/>
              <a:pathLst>
                <a:path w="1526" h="8344" extrusionOk="0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35075" y="1022700"/>
              <a:ext cx="138400" cy="39750"/>
            </a:xfrm>
            <a:custGeom>
              <a:avLst/>
              <a:gdLst/>
              <a:ahLst/>
              <a:cxnLst/>
              <a:rect l="l" t="t" r="r" b="b"/>
              <a:pathLst>
                <a:path w="5536" h="1590" extrusionOk="0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32375" y="4206925"/>
              <a:ext cx="104325" cy="104300"/>
            </a:xfrm>
            <a:custGeom>
              <a:avLst/>
              <a:gdLst/>
              <a:ahLst/>
              <a:cxnLst/>
              <a:rect l="l" t="t" r="r" b="b"/>
              <a:pathLst>
                <a:path w="4173" h="4172" extrusionOk="0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78250" y="4327250"/>
              <a:ext cx="212600" cy="111125"/>
            </a:xfrm>
            <a:custGeom>
              <a:avLst/>
              <a:gdLst/>
              <a:ahLst/>
              <a:cxnLst/>
              <a:rect l="l" t="t" r="r" b="b"/>
              <a:pathLst>
                <a:path w="8504" h="4445" extrusionOk="0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929850" y="4494500"/>
              <a:ext cx="104300" cy="104325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76100" y="4615225"/>
              <a:ext cx="212600" cy="111525"/>
            </a:xfrm>
            <a:custGeom>
              <a:avLst/>
              <a:gdLst/>
              <a:ahLst/>
              <a:cxnLst/>
              <a:rect l="l" t="t" r="r" b="b"/>
              <a:pathLst>
                <a:path w="8504" h="4461" extrusionOk="0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4925" y="4496525"/>
              <a:ext cx="38150" cy="100275"/>
            </a:xfrm>
            <a:custGeom>
              <a:avLst/>
              <a:gdLst/>
              <a:ahLst/>
              <a:cxnLst/>
              <a:rect l="l" t="t" r="r" b="b"/>
              <a:pathLst>
                <a:path w="1526" h="4011" extrusionOk="0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80800" y="4616450"/>
              <a:ext cx="92275" cy="110300"/>
            </a:xfrm>
            <a:custGeom>
              <a:avLst/>
              <a:gdLst/>
              <a:ahLst/>
              <a:cxnLst/>
              <a:rect l="l" t="t" r="r" b="b"/>
              <a:pathLst>
                <a:path w="3691" h="4412" extrusionOk="0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17150" y="4487700"/>
              <a:ext cx="137600" cy="159950"/>
            </a:xfrm>
            <a:custGeom>
              <a:avLst/>
              <a:gdLst/>
              <a:ahLst/>
              <a:cxnLst/>
              <a:rect l="l" t="t" r="r" b="b"/>
              <a:pathLst>
                <a:path w="5504" h="6398" extrusionOk="0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86250" y="1330350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31775" y="1239700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27725" y="17350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74075" y="1956825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11575" y="171417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526350" y="1773550"/>
              <a:ext cx="108325" cy="108300"/>
            </a:xfrm>
            <a:custGeom>
              <a:avLst/>
              <a:gdLst/>
              <a:ahLst/>
              <a:cxnLst/>
              <a:rect l="l" t="t" r="r" b="b"/>
              <a:pathLst>
                <a:path w="4333" h="4332" extrusionOk="0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8150" y="1822475"/>
              <a:ext cx="108325" cy="108325"/>
            </a:xfrm>
            <a:custGeom>
              <a:avLst/>
              <a:gdLst/>
              <a:ahLst/>
              <a:cxnLst/>
              <a:rect l="l" t="t" r="r" b="b"/>
              <a:pathLst>
                <a:path w="4333" h="4333" extrusionOk="0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9725" y="1314300"/>
              <a:ext cx="318875" cy="318875"/>
            </a:xfrm>
            <a:custGeom>
              <a:avLst/>
              <a:gdLst/>
              <a:ahLst/>
              <a:cxnLst/>
              <a:rect l="l" t="t" r="r" b="b"/>
              <a:pathLst>
                <a:path w="12755" h="12755" extrusionOk="0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60550" y="4627275"/>
              <a:ext cx="108325" cy="108300"/>
            </a:xfrm>
            <a:custGeom>
              <a:avLst/>
              <a:gdLst/>
              <a:ahLst/>
              <a:cxnLst/>
              <a:rect l="l" t="t" r="r" b="b"/>
              <a:pathLst>
                <a:path w="4333" h="4332" extrusionOk="0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85500" y="1203600"/>
              <a:ext cx="153225" cy="153625"/>
            </a:xfrm>
            <a:custGeom>
              <a:avLst/>
              <a:gdLst/>
              <a:ahLst/>
              <a:cxnLst/>
              <a:rect l="l" t="t" r="r" b="b"/>
              <a:pathLst>
                <a:path w="6129" h="6145" extrusionOk="0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59575" y="1067225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030100" y="1106925"/>
              <a:ext cx="58200" cy="58200"/>
            </a:xfrm>
            <a:custGeom>
              <a:avLst/>
              <a:gdLst/>
              <a:ahLst/>
              <a:cxnLst/>
              <a:rect l="l" t="t" r="r" b="b"/>
              <a:pathLst>
                <a:path w="2328" h="2328" extrusionOk="0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33575" y="4346100"/>
              <a:ext cx="58175" cy="58200"/>
            </a:xfrm>
            <a:custGeom>
              <a:avLst/>
              <a:gdLst/>
              <a:ahLst/>
              <a:cxnLst/>
              <a:rect l="l" t="t" r="r" b="b"/>
              <a:pathLst>
                <a:path w="2327" h="2328" extrusionOk="0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28675" y="858675"/>
              <a:ext cx="67400" cy="62175"/>
            </a:xfrm>
            <a:custGeom>
              <a:avLst/>
              <a:gdLst/>
              <a:ahLst/>
              <a:cxnLst/>
              <a:rect l="l" t="t" r="r" b="b"/>
              <a:pathLst>
                <a:path w="2696" h="2487" extrusionOk="0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54175" y="4085000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7100" y="1359625"/>
              <a:ext cx="46550" cy="83050"/>
            </a:xfrm>
            <a:custGeom>
              <a:avLst/>
              <a:gdLst/>
              <a:ahLst/>
              <a:cxnLst/>
              <a:rect l="l" t="t" r="r" b="b"/>
              <a:pathLst>
                <a:path w="1862" h="3322" extrusionOk="0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69375" y="1330350"/>
              <a:ext cx="143600" cy="143600"/>
            </a:xfrm>
            <a:custGeom>
              <a:avLst/>
              <a:gdLst/>
              <a:ahLst/>
              <a:cxnLst/>
              <a:rect l="l" t="t" r="r" b="b"/>
              <a:pathLst>
                <a:path w="5744" h="5744" extrusionOk="0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838875" y="1299850"/>
              <a:ext cx="204575" cy="204575"/>
            </a:xfrm>
            <a:custGeom>
              <a:avLst/>
              <a:gdLst/>
              <a:ahLst/>
              <a:cxnLst/>
              <a:rect l="l" t="t" r="r" b="b"/>
              <a:pathLst>
                <a:path w="8183" h="8183" extrusionOk="0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84475" y="1244100"/>
              <a:ext cx="513400" cy="435200"/>
            </a:xfrm>
            <a:custGeom>
              <a:avLst/>
              <a:gdLst/>
              <a:ahLst/>
              <a:cxnLst/>
              <a:rect l="l" t="t" r="r" b="b"/>
              <a:pathLst>
                <a:path w="20536" h="17408" extrusionOk="0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3100" y="1558550"/>
              <a:ext cx="36125" cy="36125"/>
            </a:xfrm>
            <a:custGeom>
              <a:avLst/>
              <a:gdLst/>
              <a:ahLst/>
              <a:cxnLst/>
              <a:rect l="l" t="t" r="r" b="b"/>
              <a:pathLst>
                <a:path w="1445" h="1445" extrusionOk="0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714450" y="1541825"/>
              <a:ext cx="290825" cy="234950"/>
            </a:xfrm>
            <a:custGeom>
              <a:avLst/>
              <a:gdLst/>
              <a:ahLst/>
              <a:cxnLst/>
              <a:rect l="l" t="t" r="r" b="b"/>
              <a:pathLst>
                <a:path w="11633" h="9398" extrusionOk="0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31900" y="858250"/>
              <a:ext cx="321700" cy="283600"/>
            </a:xfrm>
            <a:custGeom>
              <a:avLst/>
              <a:gdLst/>
              <a:ahLst/>
              <a:cxnLst/>
              <a:rect l="l" t="t" r="r" b="b"/>
              <a:pathLst>
                <a:path w="12868" h="11344" extrusionOk="0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91275" y="889250"/>
              <a:ext cx="201775" cy="185625"/>
            </a:xfrm>
            <a:custGeom>
              <a:avLst/>
              <a:gdLst/>
              <a:ahLst/>
              <a:cxnLst/>
              <a:rect l="l" t="t" r="r" b="b"/>
              <a:pathLst>
                <a:path w="8071" h="7425" extrusionOk="0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556425" y="4536625"/>
              <a:ext cx="32125" cy="32100"/>
            </a:xfrm>
            <a:custGeom>
              <a:avLst/>
              <a:gdLst/>
              <a:ahLst/>
              <a:cxnLst/>
              <a:rect l="l" t="t" r="r" b="b"/>
              <a:pathLst>
                <a:path w="1285" h="1284" extrusionOk="0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6850" y="4560275"/>
              <a:ext cx="149625" cy="149250"/>
            </a:xfrm>
            <a:custGeom>
              <a:avLst/>
              <a:gdLst/>
              <a:ahLst/>
              <a:cxnLst/>
              <a:rect l="l" t="t" r="r" b="b"/>
              <a:pathLst>
                <a:path w="5985" h="5970" extrusionOk="0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44250" y="4494100"/>
              <a:ext cx="294425" cy="281200"/>
            </a:xfrm>
            <a:custGeom>
              <a:avLst/>
              <a:gdLst/>
              <a:ahLst/>
              <a:cxnLst/>
              <a:rect l="l" t="t" r="r" b="b"/>
              <a:pathLst>
                <a:path w="11777" h="11248" extrusionOk="0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71925" y="928450"/>
              <a:ext cx="415950" cy="383875"/>
            </a:xfrm>
            <a:custGeom>
              <a:avLst/>
              <a:gdLst/>
              <a:ahLst/>
              <a:cxnLst/>
              <a:rect l="l" t="t" r="r" b="b"/>
              <a:pathLst>
                <a:path w="16638" h="15355" extrusionOk="0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75275" y="1103325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75275" y="1064825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5275" y="1025525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452150" y="1187150"/>
              <a:ext cx="13250" cy="12850"/>
            </a:xfrm>
            <a:custGeom>
              <a:avLst/>
              <a:gdLst/>
              <a:ahLst/>
              <a:cxnLst/>
              <a:rect l="l" t="t" r="r" b="b"/>
              <a:pathLst>
                <a:path w="530" h="514" extrusionOk="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83425" y="1187150"/>
              <a:ext cx="13275" cy="12850"/>
            </a:xfrm>
            <a:custGeom>
              <a:avLst/>
              <a:gdLst/>
              <a:ahLst/>
              <a:cxnLst/>
              <a:rect l="l" t="t" r="r" b="b"/>
              <a:pathLst>
                <a:path w="531" h="514" extrusionOk="0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792225" y="4289950"/>
              <a:ext cx="238675" cy="146825"/>
            </a:xfrm>
            <a:custGeom>
              <a:avLst/>
              <a:gdLst/>
              <a:ahLst/>
              <a:cxnLst/>
              <a:rect l="l" t="t" r="r" b="b"/>
              <a:pathLst>
                <a:path w="9547" h="5873" extrusionOk="0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029975" y="4119900"/>
              <a:ext cx="141225" cy="141600"/>
            </a:xfrm>
            <a:custGeom>
              <a:avLst/>
              <a:gdLst/>
              <a:ahLst/>
              <a:cxnLst/>
              <a:rect l="l" t="t" r="r" b="b"/>
              <a:pathLst>
                <a:path w="5649" h="5664" extrusionOk="0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55375" y="4287950"/>
              <a:ext cx="291225" cy="150425"/>
            </a:xfrm>
            <a:custGeom>
              <a:avLst/>
              <a:gdLst/>
              <a:ahLst/>
              <a:cxnLst/>
              <a:rect l="l" t="t" r="r" b="b"/>
              <a:pathLst>
                <a:path w="11649" h="6017" extrusionOk="0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69350" y="4533825"/>
              <a:ext cx="69000" cy="158850"/>
            </a:xfrm>
            <a:custGeom>
              <a:avLst/>
              <a:gdLst/>
              <a:ahLst/>
              <a:cxnLst/>
              <a:rect l="l" t="t" r="r" b="b"/>
              <a:pathLst>
                <a:path w="2760" h="6354" extrusionOk="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69600" y="4484075"/>
              <a:ext cx="69025" cy="208600"/>
            </a:xfrm>
            <a:custGeom>
              <a:avLst/>
              <a:gdLst/>
              <a:ahLst/>
              <a:cxnLst/>
              <a:rect l="l" t="t" r="r" b="b"/>
              <a:pathLst>
                <a:path w="2761" h="8344" extrusionOk="0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469475" y="4434350"/>
              <a:ext cx="69025" cy="258325"/>
            </a:xfrm>
            <a:custGeom>
              <a:avLst/>
              <a:gdLst/>
              <a:ahLst/>
              <a:cxnLst/>
              <a:rect l="l" t="t" r="r" b="b"/>
              <a:pathLst>
                <a:path w="2761" h="10333" extrusionOk="0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568950" y="4384600"/>
              <a:ext cx="69425" cy="308075"/>
            </a:xfrm>
            <a:custGeom>
              <a:avLst/>
              <a:gdLst/>
              <a:ahLst/>
              <a:cxnLst/>
              <a:rect l="l" t="t" r="r" b="b"/>
              <a:pathLst>
                <a:path w="2777" h="12323" extrusionOk="0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69350" y="4218550"/>
              <a:ext cx="369025" cy="176100"/>
            </a:xfrm>
            <a:custGeom>
              <a:avLst/>
              <a:gdLst/>
              <a:ahLst/>
              <a:cxnLst/>
              <a:rect l="l" t="t" r="r" b="b"/>
              <a:pathLst>
                <a:path w="14761" h="7044" extrusionOk="0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469875" y="4801850"/>
              <a:ext cx="101100" cy="46850"/>
            </a:xfrm>
            <a:custGeom>
              <a:avLst/>
              <a:gdLst/>
              <a:ahLst/>
              <a:cxnLst/>
              <a:rect l="l" t="t" r="r" b="b"/>
              <a:pathLst>
                <a:path w="4044" h="1874" extrusionOk="0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820925" y="466337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66850" y="457232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3600" y="4647325"/>
              <a:ext cx="318875" cy="200575"/>
            </a:xfrm>
            <a:custGeom>
              <a:avLst/>
              <a:gdLst/>
              <a:ahLst/>
              <a:cxnLst/>
              <a:rect l="l" t="t" r="r" b="b"/>
              <a:pathLst>
                <a:path w="12755" h="8023" extrusionOk="0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3850" y="4399850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064775" y="4439550"/>
              <a:ext cx="58200" cy="58200"/>
            </a:xfrm>
            <a:custGeom>
              <a:avLst/>
              <a:gdLst/>
              <a:ahLst/>
              <a:cxnLst/>
              <a:rect l="l" t="t" r="r" b="b"/>
              <a:pathLst>
                <a:path w="2328" h="2328" extrusionOk="0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51375" y="4692650"/>
              <a:ext cx="46550" cy="83050"/>
            </a:xfrm>
            <a:custGeom>
              <a:avLst/>
              <a:gdLst/>
              <a:ahLst/>
              <a:cxnLst/>
              <a:rect l="l" t="t" r="r" b="b"/>
              <a:pathLst>
                <a:path w="1862" h="3322" extrusionOk="0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04050" y="4663375"/>
              <a:ext cx="143600" cy="143600"/>
            </a:xfrm>
            <a:custGeom>
              <a:avLst/>
              <a:gdLst/>
              <a:ahLst/>
              <a:cxnLst/>
              <a:rect l="l" t="t" r="r" b="b"/>
              <a:pathLst>
                <a:path w="5744" h="5744" extrusionOk="0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73550" y="4632475"/>
              <a:ext cx="204600" cy="204575"/>
            </a:xfrm>
            <a:custGeom>
              <a:avLst/>
              <a:gdLst/>
              <a:ahLst/>
              <a:cxnLst/>
              <a:rect l="l" t="t" r="r" b="b"/>
              <a:pathLst>
                <a:path w="8184" h="8183" extrusionOk="0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19150" y="4577125"/>
              <a:ext cx="513400" cy="270775"/>
            </a:xfrm>
            <a:custGeom>
              <a:avLst/>
              <a:gdLst/>
              <a:ahLst/>
              <a:cxnLst/>
              <a:rect l="l" t="t" r="r" b="b"/>
              <a:pathLst>
                <a:path w="20536" h="10831" extrusionOk="0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66175" y="4153575"/>
              <a:ext cx="321700" cy="321300"/>
            </a:xfrm>
            <a:custGeom>
              <a:avLst/>
              <a:gdLst/>
              <a:ahLst/>
              <a:cxnLst/>
              <a:rect l="l" t="t" r="r" b="b"/>
              <a:pathLst>
                <a:path w="12868" h="12852" extrusionOk="0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425150" y="4221525"/>
              <a:ext cx="202575" cy="186375"/>
            </a:xfrm>
            <a:custGeom>
              <a:avLst/>
              <a:gdLst/>
              <a:ahLst/>
              <a:cxnLst/>
              <a:rect l="l" t="t" r="r" b="b"/>
              <a:pathLst>
                <a:path w="8103" h="7455" extrusionOk="0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405800" y="4261475"/>
              <a:ext cx="416350" cy="383875"/>
            </a:xfrm>
            <a:custGeom>
              <a:avLst/>
              <a:gdLst/>
              <a:ahLst/>
              <a:cxnLst/>
              <a:rect l="l" t="t" r="r" b="b"/>
              <a:pathLst>
                <a:path w="16654" h="15355" extrusionOk="0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09550" y="44363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9550" y="43974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09550" y="43585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486825" y="4520175"/>
              <a:ext cx="12850" cy="12850"/>
            </a:xfrm>
            <a:custGeom>
              <a:avLst/>
              <a:gdLst/>
              <a:ahLst/>
              <a:cxnLst/>
              <a:rect l="l" t="t" r="r" b="b"/>
              <a:pathLst>
                <a:path w="514" h="514" extrusionOk="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517700" y="4519775"/>
              <a:ext cx="13275" cy="12850"/>
            </a:xfrm>
            <a:custGeom>
              <a:avLst/>
              <a:gdLst/>
              <a:ahLst/>
              <a:cxnLst/>
              <a:rect l="l" t="t" r="r" b="b"/>
              <a:pathLst>
                <a:path w="531" h="514" extrusionOk="0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4900" y="891950"/>
              <a:ext cx="112725" cy="145625"/>
            </a:xfrm>
            <a:custGeom>
              <a:avLst/>
              <a:gdLst/>
              <a:ahLst/>
              <a:cxnLst/>
              <a:rect l="l" t="t" r="r" b="b"/>
              <a:pathLst>
                <a:path w="4509" h="5825" extrusionOk="0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91625" y="858675"/>
              <a:ext cx="50975" cy="4425"/>
            </a:xfrm>
            <a:custGeom>
              <a:avLst/>
              <a:gdLst/>
              <a:ahLst/>
              <a:cxnLst/>
              <a:rect l="l" t="t" r="r" b="b"/>
              <a:pathLst>
                <a:path w="2039" h="177" extrusionOk="0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71300" y="889950"/>
              <a:ext cx="291625" cy="150425"/>
            </a:xfrm>
            <a:custGeom>
              <a:avLst/>
              <a:gdLst/>
              <a:ahLst/>
              <a:cxnLst/>
              <a:rect l="l" t="t" r="r" b="b"/>
              <a:pathLst>
                <a:path w="11665" h="6017" extrusionOk="0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36850" y="126577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83200" y="117472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225100" y="1891450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2600" y="1648400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76950" y="1708575"/>
              <a:ext cx="108325" cy="108300"/>
            </a:xfrm>
            <a:custGeom>
              <a:avLst/>
              <a:gdLst/>
              <a:ahLst/>
              <a:cxnLst/>
              <a:rect l="l" t="t" r="r" b="b"/>
              <a:pathLst>
                <a:path w="4333" h="4332" extrusionOk="0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5300" y="1249325"/>
              <a:ext cx="253925" cy="318875"/>
            </a:xfrm>
            <a:custGeom>
              <a:avLst/>
              <a:gdLst/>
              <a:ahLst/>
              <a:cxnLst/>
              <a:rect l="l" t="t" r="r" b="b"/>
              <a:pathLst>
                <a:path w="10157" h="12755" extrusionOk="0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0575" y="1001450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68100" y="1294250"/>
              <a:ext cx="46550" cy="83450"/>
            </a:xfrm>
            <a:custGeom>
              <a:avLst/>
              <a:gdLst/>
              <a:ahLst/>
              <a:cxnLst/>
              <a:rect l="l" t="t" r="r" b="b"/>
              <a:pathLst>
                <a:path w="1862" h="3338" extrusionOk="0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20375" y="1265375"/>
              <a:ext cx="143200" cy="143200"/>
            </a:xfrm>
            <a:custGeom>
              <a:avLst/>
              <a:gdLst/>
              <a:ahLst/>
              <a:cxnLst/>
              <a:rect l="l" t="t" r="r" b="b"/>
              <a:pathLst>
                <a:path w="5728" h="5728" extrusionOk="0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89900" y="1234875"/>
              <a:ext cx="204575" cy="204575"/>
            </a:xfrm>
            <a:custGeom>
              <a:avLst/>
              <a:gdLst/>
              <a:ahLst/>
              <a:cxnLst/>
              <a:rect l="l" t="t" r="r" b="b"/>
              <a:pathLst>
                <a:path w="8183" h="8183" extrusionOk="0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4675" y="1179125"/>
              <a:ext cx="513400" cy="435200"/>
            </a:xfrm>
            <a:custGeom>
              <a:avLst/>
              <a:gdLst/>
              <a:ahLst/>
              <a:cxnLst/>
              <a:rect l="l" t="t" r="r" b="b"/>
              <a:pathLst>
                <a:path w="20536" h="17408" extrusionOk="0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74125" y="1493575"/>
              <a:ext cx="36125" cy="35725"/>
            </a:xfrm>
            <a:custGeom>
              <a:avLst/>
              <a:gdLst/>
              <a:ahLst/>
              <a:cxnLst/>
              <a:rect l="l" t="t" r="r" b="b"/>
              <a:pathLst>
                <a:path w="1445" h="1429" extrusionOk="0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6675" y="1476325"/>
              <a:ext cx="289200" cy="237475"/>
            </a:xfrm>
            <a:custGeom>
              <a:avLst/>
              <a:gdLst/>
              <a:ahLst/>
              <a:cxnLst/>
              <a:rect l="l" t="t" r="r" b="b"/>
              <a:pathLst>
                <a:path w="11568" h="9499" extrusionOk="0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2925" y="858250"/>
              <a:ext cx="321700" cy="218625"/>
            </a:xfrm>
            <a:custGeom>
              <a:avLst/>
              <a:gdLst/>
              <a:ahLst/>
              <a:cxnLst/>
              <a:rect l="l" t="t" r="r" b="b"/>
              <a:pathLst>
                <a:path w="12868" h="8745" extrusionOk="0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2675" y="858675"/>
              <a:ext cx="201375" cy="150425"/>
            </a:xfrm>
            <a:custGeom>
              <a:avLst/>
              <a:gdLst/>
              <a:ahLst/>
              <a:cxnLst/>
              <a:rect l="l" t="t" r="r" b="b"/>
              <a:pathLst>
                <a:path w="8055" h="6017" extrusionOk="0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22125" y="863075"/>
              <a:ext cx="416350" cy="384275"/>
            </a:xfrm>
            <a:custGeom>
              <a:avLst/>
              <a:gdLst/>
              <a:ahLst/>
              <a:cxnLst/>
              <a:rect l="l" t="t" r="r" b="b"/>
              <a:pathLst>
                <a:path w="16654" h="15371" extrusionOk="0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26275" y="10379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26275" y="9994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26275" y="960550"/>
              <a:ext cx="142425" cy="10050"/>
            </a:xfrm>
            <a:custGeom>
              <a:avLst/>
              <a:gdLst/>
              <a:ahLst/>
              <a:cxnLst/>
              <a:rect l="l" t="t" r="r" b="b"/>
              <a:pathLst>
                <a:path w="5697" h="402" extrusionOk="0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02750" y="1121775"/>
              <a:ext cx="13250" cy="13250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34425" y="1121775"/>
              <a:ext cx="13275" cy="1325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09600" y="4252250"/>
              <a:ext cx="320100" cy="316875"/>
            </a:xfrm>
            <a:custGeom>
              <a:avLst/>
              <a:gdLst/>
              <a:ahLst/>
              <a:cxnLst/>
              <a:rect l="l" t="t" r="r" b="b"/>
              <a:pathLst>
                <a:path w="12804" h="12675" extrusionOk="0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8525" y="4091425"/>
              <a:ext cx="336925" cy="205775"/>
            </a:xfrm>
            <a:custGeom>
              <a:avLst/>
              <a:gdLst/>
              <a:ahLst/>
              <a:cxnLst/>
              <a:rect l="l" t="t" r="r" b="b"/>
              <a:pathLst>
                <a:path w="13477" h="8231" extrusionOk="0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318650" y="3944625"/>
              <a:ext cx="304850" cy="304850"/>
            </a:xfrm>
            <a:custGeom>
              <a:avLst/>
              <a:gdLst/>
              <a:ahLst/>
              <a:cxnLst/>
              <a:rect l="l" t="t" r="r" b="b"/>
              <a:pathLst>
                <a:path w="12194" h="12194" extrusionOk="0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41225" y="4305600"/>
              <a:ext cx="108325" cy="108325"/>
            </a:xfrm>
            <a:custGeom>
              <a:avLst/>
              <a:gdLst/>
              <a:ahLst/>
              <a:cxnLst/>
              <a:rect l="l" t="t" r="r" b="b"/>
              <a:pathLst>
                <a:path w="4333" h="4333" extrusionOk="0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4950" y="4256275"/>
              <a:ext cx="108325" cy="108300"/>
            </a:xfrm>
            <a:custGeom>
              <a:avLst/>
              <a:gdLst/>
              <a:ahLst/>
              <a:cxnLst/>
              <a:rect l="l" t="t" r="r" b="b"/>
              <a:pathLst>
                <a:path w="4333" h="4332" extrusionOk="0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91650" y="4361750"/>
              <a:ext cx="104300" cy="104300"/>
            </a:xfrm>
            <a:custGeom>
              <a:avLst/>
              <a:gdLst/>
              <a:ahLst/>
              <a:cxnLst/>
              <a:rect l="l" t="t" r="r" b="b"/>
              <a:pathLst>
                <a:path w="4172" h="4172" extrusionOk="0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37500" y="4482075"/>
              <a:ext cx="212600" cy="111125"/>
            </a:xfrm>
            <a:custGeom>
              <a:avLst/>
              <a:gdLst/>
              <a:ahLst/>
              <a:cxnLst/>
              <a:rect l="l" t="t" r="r" b="b"/>
              <a:pathLst>
                <a:path w="8504" h="4445" extrusionOk="0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489100" y="4649325"/>
              <a:ext cx="104300" cy="104300"/>
            </a:xfrm>
            <a:custGeom>
              <a:avLst/>
              <a:gdLst/>
              <a:ahLst/>
              <a:cxnLst/>
              <a:rect l="l" t="t" r="r" b="b"/>
              <a:pathLst>
                <a:path w="4172" h="4172" extrusionOk="0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438975" y="4770450"/>
              <a:ext cx="204575" cy="77450"/>
            </a:xfrm>
            <a:custGeom>
              <a:avLst/>
              <a:gdLst/>
              <a:ahLst/>
              <a:cxnLst/>
              <a:rect l="l" t="t" r="r" b="b"/>
              <a:pathLst>
                <a:path w="8183" h="3098" extrusionOk="0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4200" y="4649325"/>
              <a:ext cx="104300" cy="104300"/>
            </a:xfrm>
            <a:custGeom>
              <a:avLst/>
              <a:gdLst/>
              <a:ahLst/>
              <a:cxnLst/>
              <a:rect l="l" t="t" r="r" b="b"/>
              <a:pathLst>
                <a:path w="4172" h="4172" extrusionOk="0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44075" y="4770450"/>
              <a:ext cx="204575" cy="77450"/>
            </a:xfrm>
            <a:custGeom>
              <a:avLst/>
              <a:gdLst/>
              <a:ahLst/>
              <a:cxnLst/>
              <a:rect l="l" t="t" r="r" b="b"/>
              <a:pathLst>
                <a:path w="8183" h="3098" extrusionOk="0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676000" y="4642100"/>
              <a:ext cx="137200" cy="159675"/>
            </a:xfrm>
            <a:custGeom>
              <a:avLst/>
              <a:gdLst/>
              <a:ahLst/>
              <a:cxnLst/>
              <a:rect l="l" t="t" r="r" b="b"/>
              <a:pathLst>
                <a:path w="5488" h="6387" extrusionOk="0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19825" y="4782500"/>
              <a:ext cx="108300" cy="65400"/>
            </a:xfrm>
            <a:custGeom>
              <a:avLst/>
              <a:gdLst/>
              <a:ahLst/>
              <a:cxnLst/>
              <a:rect l="l" t="t" r="r" b="b"/>
              <a:pathLst>
                <a:path w="4332" h="2616" extrusionOk="0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92825" y="4500925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613450" y="4239825"/>
              <a:ext cx="58175" cy="58175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160925" y="4605200"/>
              <a:ext cx="58175" cy="58200"/>
            </a:xfrm>
            <a:custGeom>
              <a:avLst/>
              <a:gdLst/>
              <a:ahLst/>
              <a:cxnLst/>
              <a:rect l="l" t="t" r="r" b="b"/>
              <a:pathLst>
                <a:path w="2327" h="2328" extrusionOk="0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094750" y="4163600"/>
              <a:ext cx="158050" cy="294425"/>
            </a:xfrm>
            <a:custGeom>
              <a:avLst/>
              <a:gdLst/>
              <a:ahLst/>
              <a:cxnLst/>
              <a:rect l="l" t="t" r="r" b="b"/>
              <a:pathLst>
                <a:path w="6322" h="11777" extrusionOk="0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14875" y="4691450"/>
              <a:ext cx="32925" cy="32100"/>
            </a:xfrm>
            <a:custGeom>
              <a:avLst/>
              <a:gdLst/>
              <a:ahLst/>
              <a:cxnLst/>
              <a:rect l="l" t="t" r="r" b="b"/>
              <a:pathLst>
                <a:path w="1317" h="1284" extrusionOk="0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6100" y="4715100"/>
              <a:ext cx="149650" cy="132800"/>
            </a:xfrm>
            <a:custGeom>
              <a:avLst/>
              <a:gdLst/>
              <a:ahLst/>
              <a:cxnLst/>
              <a:rect l="l" t="t" r="r" b="b"/>
              <a:pathLst>
                <a:path w="5986" h="5312" extrusionOk="0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03925" y="4648925"/>
              <a:ext cx="295225" cy="199775"/>
            </a:xfrm>
            <a:custGeom>
              <a:avLst/>
              <a:gdLst/>
              <a:ahLst/>
              <a:cxnLst/>
              <a:rect l="l" t="t" r="r" b="b"/>
              <a:pathLst>
                <a:path w="11809" h="7991" extrusionOk="0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8875" y="4407475"/>
              <a:ext cx="319675" cy="317675"/>
            </a:xfrm>
            <a:custGeom>
              <a:avLst/>
              <a:gdLst/>
              <a:ahLst/>
              <a:cxnLst/>
              <a:rect l="l" t="t" r="r" b="b"/>
              <a:pathLst>
                <a:path w="12787" h="12707" extrusionOk="0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44350" y="909600"/>
              <a:ext cx="337350" cy="206175"/>
            </a:xfrm>
            <a:custGeom>
              <a:avLst/>
              <a:gdLst/>
              <a:ahLst/>
              <a:cxnLst/>
              <a:rect l="l" t="t" r="r" b="b"/>
              <a:pathLst>
                <a:path w="13494" h="8247" extrusionOk="0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24875" y="858675"/>
              <a:ext cx="304850" cy="208975"/>
            </a:xfrm>
            <a:custGeom>
              <a:avLst/>
              <a:gdLst/>
              <a:ahLst/>
              <a:cxnLst/>
              <a:rect l="l" t="t" r="r" b="b"/>
              <a:pathLst>
                <a:path w="12194" h="8359" extrusionOk="0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47475" y="1123775"/>
              <a:ext cx="108325" cy="108325"/>
            </a:xfrm>
            <a:custGeom>
              <a:avLst/>
              <a:gdLst/>
              <a:ahLst/>
              <a:cxnLst/>
              <a:rect l="l" t="t" r="r" b="b"/>
              <a:pathLst>
                <a:path w="4333" h="4333" extrusionOk="0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001200" y="1074850"/>
              <a:ext cx="108325" cy="108325"/>
            </a:xfrm>
            <a:custGeom>
              <a:avLst/>
              <a:gdLst/>
              <a:ahLst/>
              <a:cxnLst/>
              <a:rect l="l" t="t" r="r" b="b"/>
              <a:pathLst>
                <a:path w="4333" h="4333" extrusionOk="0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997900" y="1179525"/>
              <a:ext cx="104300" cy="104725"/>
            </a:xfrm>
            <a:custGeom>
              <a:avLst/>
              <a:gdLst/>
              <a:ahLst/>
              <a:cxnLst/>
              <a:rect l="l" t="t" r="r" b="b"/>
              <a:pathLst>
                <a:path w="4172" h="4189" extrusionOk="0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43750" y="1300250"/>
              <a:ext cx="212600" cy="111525"/>
            </a:xfrm>
            <a:custGeom>
              <a:avLst/>
              <a:gdLst/>
              <a:ahLst/>
              <a:cxnLst/>
              <a:rect l="l" t="t" r="r" b="b"/>
              <a:pathLst>
                <a:path w="8504" h="4461" extrusionOk="0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95350" y="1467900"/>
              <a:ext cx="104300" cy="104325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41200" y="1588250"/>
              <a:ext cx="212600" cy="111125"/>
            </a:xfrm>
            <a:custGeom>
              <a:avLst/>
              <a:gdLst/>
              <a:ahLst/>
              <a:cxnLst/>
              <a:rect l="l" t="t" r="r" b="b"/>
              <a:pathLst>
                <a:path w="8504" h="4445" extrusionOk="0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00050" y="1467900"/>
              <a:ext cx="104300" cy="104325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45900" y="1588650"/>
              <a:ext cx="212600" cy="111525"/>
            </a:xfrm>
            <a:custGeom>
              <a:avLst/>
              <a:gdLst/>
              <a:ahLst/>
              <a:cxnLst/>
              <a:rect l="l" t="t" r="r" b="b"/>
              <a:pathLst>
                <a:path w="8504" h="4461" extrusionOk="0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982250" y="1460300"/>
              <a:ext cx="137600" cy="160050"/>
            </a:xfrm>
            <a:custGeom>
              <a:avLst/>
              <a:gdLst/>
              <a:ahLst/>
              <a:cxnLst/>
              <a:rect l="l" t="t" r="r" b="b"/>
              <a:pathLst>
                <a:path w="5504" h="6402" extrusionOk="0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025675" y="1600675"/>
              <a:ext cx="108300" cy="108325"/>
            </a:xfrm>
            <a:custGeom>
              <a:avLst/>
              <a:gdLst/>
              <a:ahLst/>
              <a:cxnLst/>
              <a:rect l="l" t="t" r="r" b="b"/>
              <a:pathLst>
                <a:path w="4332" h="4333" extrusionOk="0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398675" y="1319900"/>
              <a:ext cx="58175" cy="58200"/>
            </a:xfrm>
            <a:custGeom>
              <a:avLst/>
              <a:gdLst/>
              <a:ahLst/>
              <a:cxnLst/>
              <a:rect l="l" t="t" r="r" b="b"/>
              <a:pathLst>
                <a:path w="2327" h="2328" extrusionOk="0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919675" y="1058400"/>
              <a:ext cx="58200" cy="58175"/>
            </a:xfrm>
            <a:custGeom>
              <a:avLst/>
              <a:gdLst/>
              <a:ahLst/>
              <a:cxnLst/>
              <a:rect l="l" t="t" r="r" b="b"/>
              <a:pathLst>
                <a:path w="2328" h="2327" extrusionOk="0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66775" y="1423800"/>
              <a:ext cx="57775" cy="58175"/>
            </a:xfrm>
            <a:custGeom>
              <a:avLst/>
              <a:gdLst/>
              <a:ahLst/>
              <a:cxnLst/>
              <a:rect l="l" t="t" r="r" b="b"/>
              <a:pathLst>
                <a:path w="2311" h="2327" extrusionOk="0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00575" y="982200"/>
              <a:ext cx="157675" cy="294025"/>
            </a:xfrm>
            <a:custGeom>
              <a:avLst/>
              <a:gdLst/>
              <a:ahLst/>
              <a:cxnLst/>
              <a:rect l="l" t="t" r="r" b="b"/>
              <a:pathLst>
                <a:path w="6307" h="11761" extrusionOk="0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421125" y="1510425"/>
              <a:ext cx="32125" cy="32125"/>
            </a:xfrm>
            <a:custGeom>
              <a:avLst/>
              <a:gdLst/>
              <a:ahLst/>
              <a:cxnLst/>
              <a:rect l="l" t="t" r="r" b="b"/>
              <a:pathLst>
                <a:path w="1285" h="1285" extrusionOk="0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81950" y="1533700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5969" h="5969" extrusionOk="0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208950" y="1466700"/>
              <a:ext cx="294425" cy="281200"/>
            </a:xfrm>
            <a:custGeom>
              <a:avLst/>
              <a:gdLst/>
              <a:ahLst/>
              <a:cxnLst/>
              <a:rect l="l" t="t" r="r" b="b"/>
              <a:pathLst>
                <a:path w="11777" h="11248" extrusionOk="0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76325" y="1225650"/>
              <a:ext cx="318875" cy="316900"/>
            </a:xfrm>
            <a:custGeom>
              <a:avLst/>
              <a:gdLst/>
              <a:ahLst/>
              <a:cxnLst/>
              <a:rect l="l" t="t" r="r" b="b"/>
              <a:pathLst>
                <a:path w="12755" h="12676" extrusionOk="0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tle 3">
  <p:cSld name="CUSTOM_17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6"/>
          <p:cNvSpPr txBox="1">
            <a:spLocks noGrp="1"/>
          </p:cNvSpPr>
          <p:nvPr>
            <p:ph type="title"/>
          </p:nvPr>
        </p:nvSpPr>
        <p:spPr>
          <a:xfrm>
            <a:off x="311700" y="46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07" name="Google Shape;707;p26"/>
          <p:cNvSpPr/>
          <p:nvPr/>
        </p:nvSpPr>
        <p:spPr>
          <a:xfrm rot="10800000" flipH="1">
            <a:off x="6142800" y="-57855"/>
            <a:ext cx="3166331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6"/>
          <p:cNvSpPr/>
          <p:nvPr/>
        </p:nvSpPr>
        <p:spPr>
          <a:xfrm flipH="1">
            <a:off x="-165130" y="3759188"/>
            <a:ext cx="3166331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USTOM_13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"/>
          <p:cNvSpPr/>
          <p:nvPr/>
        </p:nvSpPr>
        <p:spPr>
          <a:xfrm rot="10800000" flipH="1">
            <a:off x="701525" y="-89725"/>
            <a:ext cx="8556937" cy="3897425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0"/>
          <p:cNvSpPr/>
          <p:nvPr/>
        </p:nvSpPr>
        <p:spPr>
          <a:xfrm rot="10800000">
            <a:off x="-62872" y="-89570"/>
            <a:ext cx="2780523" cy="1266444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0"/>
          <p:cNvSpPr/>
          <p:nvPr/>
        </p:nvSpPr>
        <p:spPr>
          <a:xfrm>
            <a:off x="6620553" y="4004974"/>
            <a:ext cx="2637896" cy="1201481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0"/>
          <p:cNvSpPr txBox="1">
            <a:spLocks noGrp="1"/>
          </p:cNvSpPr>
          <p:nvPr>
            <p:ph type="title"/>
          </p:nvPr>
        </p:nvSpPr>
        <p:spPr>
          <a:xfrm>
            <a:off x="2360625" y="465675"/>
            <a:ext cx="44307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tle 3">
  <p:cSld name="CUSTOM_18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"/>
          <p:cNvSpPr txBox="1">
            <a:spLocks noGrp="1"/>
          </p:cNvSpPr>
          <p:nvPr>
            <p:ph type="title"/>
          </p:nvPr>
        </p:nvSpPr>
        <p:spPr>
          <a:xfrm>
            <a:off x="319250" y="1807775"/>
            <a:ext cx="85206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rgbClr val="FF8D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6" name="Google Shape;726;p31"/>
          <p:cNvSpPr txBox="1">
            <a:spLocks noGrp="1"/>
          </p:cNvSpPr>
          <p:nvPr>
            <p:ph type="subTitle" idx="1"/>
          </p:nvPr>
        </p:nvSpPr>
        <p:spPr>
          <a:xfrm>
            <a:off x="1535450" y="2699250"/>
            <a:ext cx="60882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1"/>
          <p:cNvSpPr/>
          <p:nvPr/>
        </p:nvSpPr>
        <p:spPr>
          <a:xfrm>
            <a:off x="4465" y="2378484"/>
            <a:ext cx="9140603" cy="2759309"/>
          </a:xfrm>
          <a:custGeom>
            <a:avLst/>
            <a:gdLst/>
            <a:ahLst/>
            <a:cxnLst/>
            <a:rect l="l" t="t" r="r" b="b"/>
            <a:pathLst>
              <a:path w="285510" h="86188" extrusionOk="0">
                <a:moveTo>
                  <a:pt x="4613" y="1"/>
                </a:moveTo>
                <a:cubicBezTo>
                  <a:pt x="1784" y="1"/>
                  <a:pt x="0" y="259"/>
                  <a:pt x="0" y="259"/>
                </a:cubicBezTo>
                <a:lnTo>
                  <a:pt x="0" y="86187"/>
                </a:lnTo>
                <a:lnTo>
                  <a:pt x="285509" y="86187"/>
                </a:lnTo>
                <a:lnTo>
                  <a:pt x="285509" y="259"/>
                </a:lnTo>
                <a:cubicBezTo>
                  <a:pt x="285509" y="259"/>
                  <a:pt x="283728" y="1"/>
                  <a:pt x="280901" y="1"/>
                </a:cubicBezTo>
                <a:cubicBezTo>
                  <a:pt x="272081" y="1"/>
                  <a:pt x="253087" y="2513"/>
                  <a:pt x="246331" y="23217"/>
                </a:cubicBezTo>
                <a:cubicBezTo>
                  <a:pt x="240323" y="41629"/>
                  <a:pt x="224847" y="44635"/>
                  <a:pt x="215382" y="44635"/>
                </a:cubicBezTo>
                <a:cubicBezTo>
                  <a:pt x="210794" y="44635"/>
                  <a:pt x="207618" y="43929"/>
                  <a:pt x="207618" y="43929"/>
                </a:cubicBezTo>
                <a:cubicBezTo>
                  <a:pt x="207618" y="43929"/>
                  <a:pt x="199282" y="41379"/>
                  <a:pt x="188166" y="41379"/>
                </a:cubicBezTo>
                <a:cubicBezTo>
                  <a:pt x="173649" y="41379"/>
                  <a:pt x="154392" y="45727"/>
                  <a:pt x="142771" y="65780"/>
                </a:cubicBezTo>
                <a:cubicBezTo>
                  <a:pt x="131153" y="45725"/>
                  <a:pt x="111900" y="41374"/>
                  <a:pt x="97380" y="41374"/>
                </a:cubicBezTo>
                <a:cubicBezTo>
                  <a:pt x="86254" y="41374"/>
                  <a:pt x="77907" y="43929"/>
                  <a:pt x="77907" y="43929"/>
                </a:cubicBezTo>
                <a:cubicBezTo>
                  <a:pt x="77907" y="43929"/>
                  <a:pt x="74733" y="44635"/>
                  <a:pt x="70147" y="44635"/>
                </a:cubicBezTo>
                <a:cubicBezTo>
                  <a:pt x="60687" y="44635"/>
                  <a:pt x="45218" y="41629"/>
                  <a:pt x="39210" y="23217"/>
                </a:cubicBezTo>
                <a:cubicBezTo>
                  <a:pt x="32455" y="2513"/>
                  <a:pt x="13442" y="1"/>
                  <a:pt x="4613" y="1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1"/>
          <p:cNvGrpSpPr/>
          <p:nvPr/>
        </p:nvGrpSpPr>
        <p:grpSpPr>
          <a:xfrm>
            <a:off x="847" y="2717523"/>
            <a:ext cx="9141147" cy="2421807"/>
            <a:chOff x="235300" y="2050100"/>
            <a:chExt cx="7138175" cy="1891150"/>
          </a:xfrm>
        </p:grpSpPr>
        <p:sp>
          <p:nvSpPr>
            <p:cNvPr id="729" name="Google Shape;729;p31"/>
            <p:cNvSpPr/>
            <p:nvPr/>
          </p:nvSpPr>
          <p:spPr>
            <a:xfrm>
              <a:off x="5165450" y="3045600"/>
              <a:ext cx="358200" cy="219425"/>
            </a:xfrm>
            <a:custGeom>
              <a:avLst/>
              <a:gdLst/>
              <a:ahLst/>
              <a:cxnLst/>
              <a:rect l="l" t="t" r="r" b="b"/>
              <a:pathLst>
                <a:path w="14328" h="8777" extrusionOk="0">
                  <a:moveTo>
                    <a:pt x="8263" y="626"/>
                  </a:moveTo>
                  <a:cubicBezTo>
                    <a:pt x="10028" y="626"/>
                    <a:pt x="11472" y="2070"/>
                    <a:pt x="11472" y="3835"/>
                  </a:cubicBezTo>
                  <a:cubicBezTo>
                    <a:pt x="11472" y="3995"/>
                    <a:pt x="11584" y="4124"/>
                    <a:pt x="11761" y="4124"/>
                  </a:cubicBezTo>
                  <a:cubicBezTo>
                    <a:pt x="12852" y="4172"/>
                    <a:pt x="13718" y="5070"/>
                    <a:pt x="13718" y="6177"/>
                  </a:cubicBezTo>
                  <a:cubicBezTo>
                    <a:pt x="13718" y="7300"/>
                    <a:pt x="12804" y="8215"/>
                    <a:pt x="11681" y="8215"/>
                  </a:cubicBezTo>
                  <a:lnTo>
                    <a:pt x="2664" y="8215"/>
                  </a:lnTo>
                  <a:cubicBezTo>
                    <a:pt x="1541" y="8199"/>
                    <a:pt x="627" y="7284"/>
                    <a:pt x="627" y="6161"/>
                  </a:cubicBezTo>
                  <a:cubicBezTo>
                    <a:pt x="627" y="5134"/>
                    <a:pt x="1381" y="4268"/>
                    <a:pt x="2391" y="4124"/>
                  </a:cubicBezTo>
                  <a:cubicBezTo>
                    <a:pt x="2552" y="4108"/>
                    <a:pt x="2648" y="3963"/>
                    <a:pt x="2648" y="3835"/>
                  </a:cubicBezTo>
                  <a:lnTo>
                    <a:pt x="2648" y="3803"/>
                  </a:lnTo>
                  <a:cubicBezTo>
                    <a:pt x="2648" y="2968"/>
                    <a:pt x="3322" y="2311"/>
                    <a:pt x="4156" y="2311"/>
                  </a:cubicBezTo>
                  <a:cubicBezTo>
                    <a:pt x="4429" y="2311"/>
                    <a:pt x="4718" y="2391"/>
                    <a:pt x="4958" y="2551"/>
                  </a:cubicBezTo>
                  <a:cubicBezTo>
                    <a:pt x="5017" y="2575"/>
                    <a:pt x="5076" y="2590"/>
                    <a:pt x="5134" y="2590"/>
                  </a:cubicBezTo>
                  <a:cubicBezTo>
                    <a:pt x="5156" y="2590"/>
                    <a:pt x="5177" y="2588"/>
                    <a:pt x="5199" y="2583"/>
                  </a:cubicBezTo>
                  <a:cubicBezTo>
                    <a:pt x="5279" y="2567"/>
                    <a:pt x="5359" y="2503"/>
                    <a:pt x="5375" y="2423"/>
                  </a:cubicBezTo>
                  <a:cubicBezTo>
                    <a:pt x="5921" y="1316"/>
                    <a:pt x="7028" y="626"/>
                    <a:pt x="8263" y="626"/>
                  </a:cubicBezTo>
                  <a:close/>
                  <a:moveTo>
                    <a:pt x="8263" y="0"/>
                  </a:moveTo>
                  <a:cubicBezTo>
                    <a:pt x="6900" y="0"/>
                    <a:pt x="5680" y="706"/>
                    <a:pt x="4990" y="1861"/>
                  </a:cubicBezTo>
                  <a:cubicBezTo>
                    <a:pt x="4734" y="1749"/>
                    <a:pt x="4429" y="1685"/>
                    <a:pt x="4156" y="1685"/>
                  </a:cubicBezTo>
                  <a:cubicBezTo>
                    <a:pt x="3065" y="1685"/>
                    <a:pt x="2167" y="2503"/>
                    <a:pt x="2054" y="3562"/>
                  </a:cubicBezTo>
                  <a:cubicBezTo>
                    <a:pt x="867" y="3851"/>
                    <a:pt x="1" y="4910"/>
                    <a:pt x="1" y="6129"/>
                  </a:cubicBezTo>
                  <a:cubicBezTo>
                    <a:pt x="1" y="7605"/>
                    <a:pt x="1188" y="8776"/>
                    <a:pt x="2648" y="8776"/>
                  </a:cubicBezTo>
                  <a:lnTo>
                    <a:pt x="11648" y="8776"/>
                  </a:lnTo>
                  <a:cubicBezTo>
                    <a:pt x="11668" y="8777"/>
                    <a:pt x="11688" y="8777"/>
                    <a:pt x="11707" y="8777"/>
                  </a:cubicBezTo>
                  <a:cubicBezTo>
                    <a:pt x="13172" y="8777"/>
                    <a:pt x="14328" y="7602"/>
                    <a:pt x="14328" y="6161"/>
                  </a:cubicBezTo>
                  <a:cubicBezTo>
                    <a:pt x="14328" y="4829"/>
                    <a:pt x="13365" y="3722"/>
                    <a:pt x="12050" y="3530"/>
                  </a:cubicBezTo>
                  <a:cubicBezTo>
                    <a:pt x="11921" y="1557"/>
                    <a:pt x="10269" y="0"/>
                    <a:pt x="826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174375" y="3213250"/>
              <a:ext cx="515025" cy="314075"/>
            </a:xfrm>
            <a:custGeom>
              <a:avLst/>
              <a:gdLst/>
              <a:ahLst/>
              <a:cxnLst/>
              <a:rect l="l" t="t" r="r" b="b"/>
              <a:pathLst>
                <a:path w="20601" h="12563" extrusionOk="0">
                  <a:moveTo>
                    <a:pt x="11873" y="578"/>
                  </a:moveTo>
                  <a:cubicBezTo>
                    <a:pt x="14520" y="578"/>
                    <a:pt x="16670" y="2728"/>
                    <a:pt x="16670" y="5391"/>
                  </a:cubicBezTo>
                  <a:cubicBezTo>
                    <a:pt x="16670" y="5552"/>
                    <a:pt x="16782" y="5696"/>
                    <a:pt x="16942" y="5696"/>
                  </a:cubicBezTo>
                  <a:cubicBezTo>
                    <a:pt x="18627" y="5776"/>
                    <a:pt x="19926" y="7140"/>
                    <a:pt x="19926" y="8792"/>
                  </a:cubicBezTo>
                  <a:cubicBezTo>
                    <a:pt x="19959" y="10557"/>
                    <a:pt x="18547" y="11953"/>
                    <a:pt x="16846" y="11953"/>
                  </a:cubicBezTo>
                  <a:lnTo>
                    <a:pt x="3707" y="11953"/>
                  </a:lnTo>
                  <a:cubicBezTo>
                    <a:pt x="1990" y="11953"/>
                    <a:pt x="578" y="10541"/>
                    <a:pt x="578" y="8824"/>
                  </a:cubicBezTo>
                  <a:cubicBezTo>
                    <a:pt x="578" y="7268"/>
                    <a:pt x="1749" y="5937"/>
                    <a:pt x="3273" y="5728"/>
                  </a:cubicBezTo>
                  <a:cubicBezTo>
                    <a:pt x="3402" y="5712"/>
                    <a:pt x="3530" y="5584"/>
                    <a:pt x="3530" y="5423"/>
                  </a:cubicBezTo>
                  <a:lnTo>
                    <a:pt x="3530" y="5391"/>
                  </a:lnTo>
                  <a:cubicBezTo>
                    <a:pt x="3530" y="4108"/>
                    <a:pt x="4573" y="3049"/>
                    <a:pt x="5872" y="3049"/>
                  </a:cubicBezTo>
                  <a:cubicBezTo>
                    <a:pt x="6322" y="3049"/>
                    <a:pt x="6755" y="3161"/>
                    <a:pt x="7124" y="3402"/>
                  </a:cubicBezTo>
                  <a:cubicBezTo>
                    <a:pt x="7184" y="3438"/>
                    <a:pt x="7244" y="3456"/>
                    <a:pt x="7304" y="3456"/>
                  </a:cubicBezTo>
                  <a:cubicBezTo>
                    <a:pt x="7324" y="3456"/>
                    <a:pt x="7344" y="3454"/>
                    <a:pt x="7364" y="3450"/>
                  </a:cubicBezTo>
                  <a:cubicBezTo>
                    <a:pt x="7445" y="3418"/>
                    <a:pt x="7525" y="3370"/>
                    <a:pt x="7541" y="3289"/>
                  </a:cubicBezTo>
                  <a:cubicBezTo>
                    <a:pt x="8343" y="1621"/>
                    <a:pt x="10012" y="578"/>
                    <a:pt x="11873" y="578"/>
                  </a:cubicBezTo>
                  <a:close/>
                  <a:moveTo>
                    <a:pt x="11889" y="1"/>
                  </a:moveTo>
                  <a:cubicBezTo>
                    <a:pt x="9899" y="1"/>
                    <a:pt x="8135" y="1027"/>
                    <a:pt x="7172" y="2760"/>
                  </a:cubicBezTo>
                  <a:cubicBezTo>
                    <a:pt x="6771" y="2567"/>
                    <a:pt x="6338" y="2455"/>
                    <a:pt x="5888" y="2455"/>
                  </a:cubicBezTo>
                  <a:cubicBezTo>
                    <a:pt x="4348" y="2455"/>
                    <a:pt x="3065" y="3658"/>
                    <a:pt x="2969" y="5183"/>
                  </a:cubicBezTo>
                  <a:cubicBezTo>
                    <a:pt x="1268" y="5552"/>
                    <a:pt x="0" y="7076"/>
                    <a:pt x="0" y="8840"/>
                  </a:cubicBezTo>
                  <a:cubicBezTo>
                    <a:pt x="0" y="10878"/>
                    <a:pt x="1669" y="12563"/>
                    <a:pt x="3723" y="12563"/>
                  </a:cubicBezTo>
                  <a:lnTo>
                    <a:pt x="16862" y="12563"/>
                  </a:lnTo>
                  <a:cubicBezTo>
                    <a:pt x="18916" y="12563"/>
                    <a:pt x="20600" y="10910"/>
                    <a:pt x="20600" y="8840"/>
                  </a:cubicBezTo>
                  <a:cubicBezTo>
                    <a:pt x="20552" y="6931"/>
                    <a:pt x="19124" y="5343"/>
                    <a:pt x="17279" y="5134"/>
                  </a:cubicBezTo>
                  <a:cubicBezTo>
                    <a:pt x="17135" y="2279"/>
                    <a:pt x="14777" y="1"/>
                    <a:pt x="118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08050" y="3290650"/>
              <a:ext cx="253900" cy="158075"/>
            </a:xfrm>
            <a:custGeom>
              <a:avLst/>
              <a:gdLst/>
              <a:ahLst/>
              <a:cxnLst/>
              <a:rect l="l" t="t" r="r" b="b"/>
              <a:pathLst>
                <a:path w="10156" h="6323" extrusionOk="0">
                  <a:moveTo>
                    <a:pt x="5824" y="578"/>
                  </a:moveTo>
                  <a:cubicBezTo>
                    <a:pt x="7011" y="578"/>
                    <a:pt x="7974" y="1541"/>
                    <a:pt x="7974" y="2728"/>
                  </a:cubicBezTo>
                  <a:cubicBezTo>
                    <a:pt x="7974" y="2889"/>
                    <a:pt x="8086" y="3033"/>
                    <a:pt x="8263" y="3033"/>
                  </a:cubicBezTo>
                  <a:cubicBezTo>
                    <a:pt x="8985" y="3065"/>
                    <a:pt x="9546" y="3659"/>
                    <a:pt x="9546" y="4381"/>
                  </a:cubicBezTo>
                  <a:cubicBezTo>
                    <a:pt x="9546" y="5119"/>
                    <a:pt x="8936" y="5728"/>
                    <a:pt x="8198" y="5728"/>
                  </a:cubicBezTo>
                  <a:lnTo>
                    <a:pt x="1925" y="5728"/>
                  </a:lnTo>
                  <a:cubicBezTo>
                    <a:pt x="1171" y="5728"/>
                    <a:pt x="578" y="5119"/>
                    <a:pt x="578" y="4381"/>
                  </a:cubicBezTo>
                  <a:cubicBezTo>
                    <a:pt x="578" y="3723"/>
                    <a:pt x="1075" y="3129"/>
                    <a:pt x="1733" y="3049"/>
                  </a:cubicBezTo>
                  <a:cubicBezTo>
                    <a:pt x="1877" y="3033"/>
                    <a:pt x="1990" y="2889"/>
                    <a:pt x="1990" y="2728"/>
                  </a:cubicBezTo>
                  <a:cubicBezTo>
                    <a:pt x="1990" y="2215"/>
                    <a:pt x="2439" y="1766"/>
                    <a:pt x="2952" y="1766"/>
                  </a:cubicBezTo>
                  <a:cubicBezTo>
                    <a:pt x="3145" y="1766"/>
                    <a:pt x="3321" y="1830"/>
                    <a:pt x="3482" y="1910"/>
                  </a:cubicBezTo>
                  <a:cubicBezTo>
                    <a:pt x="3538" y="1933"/>
                    <a:pt x="3595" y="1955"/>
                    <a:pt x="3652" y="1955"/>
                  </a:cubicBezTo>
                  <a:cubicBezTo>
                    <a:pt x="3675" y="1955"/>
                    <a:pt x="3699" y="1952"/>
                    <a:pt x="3722" y="1942"/>
                  </a:cubicBezTo>
                  <a:cubicBezTo>
                    <a:pt x="3803" y="1926"/>
                    <a:pt x="3883" y="1862"/>
                    <a:pt x="3899" y="1782"/>
                  </a:cubicBezTo>
                  <a:cubicBezTo>
                    <a:pt x="4268" y="1044"/>
                    <a:pt x="5006" y="578"/>
                    <a:pt x="5824" y="578"/>
                  </a:cubicBezTo>
                  <a:close/>
                  <a:moveTo>
                    <a:pt x="5824" y="1"/>
                  </a:moveTo>
                  <a:cubicBezTo>
                    <a:pt x="4861" y="1"/>
                    <a:pt x="4011" y="482"/>
                    <a:pt x="3498" y="1284"/>
                  </a:cubicBezTo>
                  <a:cubicBezTo>
                    <a:pt x="3321" y="1236"/>
                    <a:pt x="3145" y="1188"/>
                    <a:pt x="2968" y="1188"/>
                  </a:cubicBezTo>
                  <a:cubicBezTo>
                    <a:pt x="2182" y="1188"/>
                    <a:pt x="1524" y="1766"/>
                    <a:pt x="1412" y="2520"/>
                  </a:cubicBezTo>
                  <a:cubicBezTo>
                    <a:pt x="594" y="2728"/>
                    <a:pt x="0" y="3498"/>
                    <a:pt x="0" y="4381"/>
                  </a:cubicBezTo>
                  <a:cubicBezTo>
                    <a:pt x="0" y="5440"/>
                    <a:pt x="851" y="6322"/>
                    <a:pt x="1942" y="6322"/>
                  </a:cubicBezTo>
                  <a:lnTo>
                    <a:pt x="8214" y="6322"/>
                  </a:lnTo>
                  <a:cubicBezTo>
                    <a:pt x="9273" y="6322"/>
                    <a:pt x="10156" y="5456"/>
                    <a:pt x="10156" y="4381"/>
                  </a:cubicBezTo>
                  <a:cubicBezTo>
                    <a:pt x="10140" y="3434"/>
                    <a:pt x="9466" y="2648"/>
                    <a:pt x="8551" y="2488"/>
                  </a:cubicBezTo>
                  <a:cubicBezTo>
                    <a:pt x="8423" y="1108"/>
                    <a:pt x="7252" y="1"/>
                    <a:pt x="5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803950" y="3113375"/>
              <a:ext cx="152450" cy="152450"/>
            </a:xfrm>
            <a:custGeom>
              <a:avLst/>
              <a:gdLst/>
              <a:ahLst/>
              <a:cxnLst/>
              <a:rect l="l" t="t" r="r" b="b"/>
              <a:pathLst>
                <a:path w="6098" h="6098" extrusionOk="0">
                  <a:moveTo>
                    <a:pt x="3049" y="578"/>
                  </a:moveTo>
                  <a:cubicBezTo>
                    <a:pt x="4397" y="578"/>
                    <a:pt x="5488" y="1685"/>
                    <a:pt x="5488" y="3017"/>
                  </a:cubicBezTo>
                  <a:cubicBezTo>
                    <a:pt x="5488" y="4365"/>
                    <a:pt x="4397" y="5472"/>
                    <a:pt x="3049" y="5472"/>
                  </a:cubicBezTo>
                  <a:cubicBezTo>
                    <a:pt x="1701" y="5472"/>
                    <a:pt x="594" y="4365"/>
                    <a:pt x="594" y="3017"/>
                  </a:cubicBezTo>
                  <a:cubicBezTo>
                    <a:pt x="594" y="1685"/>
                    <a:pt x="1701" y="578"/>
                    <a:pt x="3049" y="578"/>
                  </a:cubicBezTo>
                  <a:close/>
                  <a:moveTo>
                    <a:pt x="3049" y="1"/>
                  </a:moveTo>
                  <a:cubicBezTo>
                    <a:pt x="1364" y="1"/>
                    <a:pt x="1" y="1364"/>
                    <a:pt x="1" y="3049"/>
                  </a:cubicBezTo>
                  <a:cubicBezTo>
                    <a:pt x="1" y="4734"/>
                    <a:pt x="1364" y="6097"/>
                    <a:pt x="3049" y="6097"/>
                  </a:cubicBezTo>
                  <a:cubicBezTo>
                    <a:pt x="4733" y="6097"/>
                    <a:pt x="6097" y="4734"/>
                    <a:pt x="6097" y="3049"/>
                  </a:cubicBezTo>
                  <a:cubicBezTo>
                    <a:pt x="6097" y="1364"/>
                    <a:pt x="4733" y="1"/>
                    <a:pt x="304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725350" y="3288650"/>
              <a:ext cx="309650" cy="162475"/>
            </a:xfrm>
            <a:custGeom>
              <a:avLst/>
              <a:gdLst/>
              <a:ahLst/>
              <a:cxnLst/>
              <a:rect l="l" t="t" r="r" b="b"/>
              <a:pathLst>
                <a:path w="12386" h="6499" extrusionOk="0">
                  <a:moveTo>
                    <a:pt x="6193" y="610"/>
                  </a:moveTo>
                  <a:cubicBezTo>
                    <a:pt x="9177" y="610"/>
                    <a:pt x="11632" y="2953"/>
                    <a:pt x="11760" y="5905"/>
                  </a:cubicBezTo>
                  <a:lnTo>
                    <a:pt x="610" y="5905"/>
                  </a:lnTo>
                  <a:cubicBezTo>
                    <a:pt x="770" y="2953"/>
                    <a:pt x="3225" y="610"/>
                    <a:pt x="6193" y="610"/>
                  </a:cubicBezTo>
                  <a:close/>
                  <a:moveTo>
                    <a:pt x="6193" y="1"/>
                  </a:moveTo>
                  <a:cubicBezTo>
                    <a:pt x="2776" y="1"/>
                    <a:pt x="0" y="2776"/>
                    <a:pt x="0" y="6210"/>
                  </a:cubicBezTo>
                  <a:cubicBezTo>
                    <a:pt x="0" y="6370"/>
                    <a:pt x="128" y="6498"/>
                    <a:pt x="289" y="6498"/>
                  </a:cubicBezTo>
                  <a:lnTo>
                    <a:pt x="12065" y="6498"/>
                  </a:lnTo>
                  <a:cubicBezTo>
                    <a:pt x="12225" y="6498"/>
                    <a:pt x="12370" y="6370"/>
                    <a:pt x="12370" y="6210"/>
                  </a:cubicBezTo>
                  <a:cubicBezTo>
                    <a:pt x="12386" y="2776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474300" y="3313925"/>
              <a:ext cx="324100" cy="323700"/>
            </a:xfrm>
            <a:custGeom>
              <a:avLst/>
              <a:gdLst/>
              <a:ahLst/>
              <a:cxnLst/>
              <a:rect l="l" t="t" r="r" b="b"/>
              <a:pathLst>
                <a:path w="12964" h="12948" extrusionOk="0">
                  <a:moveTo>
                    <a:pt x="6498" y="2279"/>
                  </a:moveTo>
                  <a:cubicBezTo>
                    <a:pt x="7140" y="4284"/>
                    <a:pt x="8728" y="5872"/>
                    <a:pt x="10717" y="6498"/>
                  </a:cubicBezTo>
                  <a:cubicBezTo>
                    <a:pt x="8712" y="7124"/>
                    <a:pt x="7124" y="8696"/>
                    <a:pt x="6498" y="10701"/>
                  </a:cubicBezTo>
                  <a:cubicBezTo>
                    <a:pt x="5856" y="8696"/>
                    <a:pt x="4268" y="7124"/>
                    <a:pt x="2295" y="6498"/>
                  </a:cubicBezTo>
                  <a:cubicBezTo>
                    <a:pt x="4300" y="5856"/>
                    <a:pt x="5872" y="4268"/>
                    <a:pt x="6498" y="2279"/>
                  </a:cubicBezTo>
                  <a:close/>
                  <a:moveTo>
                    <a:pt x="6482" y="0"/>
                  </a:moveTo>
                  <a:cubicBezTo>
                    <a:pt x="6321" y="0"/>
                    <a:pt x="6177" y="145"/>
                    <a:pt x="6177" y="305"/>
                  </a:cubicBezTo>
                  <a:cubicBezTo>
                    <a:pt x="6177" y="3530"/>
                    <a:pt x="3546" y="6177"/>
                    <a:pt x="305" y="6177"/>
                  </a:cubicBezTo>
                  <a:cubicBezTo>
                    <a:pt x="145" y="6177"/>
                    <a:pt x="0" y="6322"/>
                    <a:pt x="0" y="6482"/>
                  </a:cubicBezTo>
                  <a:cubicBezTo>
                    <a:pt x="0" y="6642"/>
                    <a:pt x="145" y="6771"/>
                    <a:pt x="305" y="6771"/>
                  </a:cubicBezTo>
                  <a:cubicBezTo>
                    <a:pt x="3530" y="6771"/>
                    <a:pt x="6177" y="9402"/>
                    <a:pt x="6177" y="12659"/>
                  </a:cubicBezTo>
                  <a:cubicBezTo>
                    <a:pt x="6177" y="12819"/>
                    <a:pt x="6321" y="12948"/>
                    <a:pt x="6482" y="12948"/>
                  </a:cubicBezTo>
                  <a:cubicBezTo>
                    <a:pt x="6642" y="12948"/>
                    <a:pt x="6787" y="12819"/>
                    <a:pt x="6787" y="12659"/>
                  </a:cubicBezTo>
                  <a:cubicBezTo>
                    <a:pt x="6787" y="9418"/>
                    <a:pt x="9402" y="6771"/>
                    <a:pt x="12659" y="6771"/>
                  </a:cubicBezTo>
                  <a:cubicBezTo>
                    <a:pt x="12835" y="6771"/>
                    <a:pt x="12963" y="6658"/>
                    <a:pt x="12963" y="6482"/>
                  </a:cubicBezTo>
                  <a:cubicBezTo>
                    <a:pt x="12963" y="6322"/>
                    <a:pt x="12819" y="6177"/>
                    <a:pt x="12659" y="6177"/>
                  </a:cubicBezTo>
                  <a:cubicBezTo>
                    <a:pt x="9434" y="6177"/>
                    <a:pt x="6787" y="3546"/>
                    <a:pt x="6787" y="305"/>
                  </a:cubicBezTo>
                  <a:cubicBezTo>
                    <a:pt x="6787" y="145"/>
                    <a:pt x="6642" y="0"/>
                    <a:pt x="6482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394075" y="3692550"/>
              <a:ext cx="117550" cy="117150"/>
            </a:xfrm>
            <a:custGeom>
              <a:avLst/>
              <a:gdLst/>
              <a:ahLst/>
              <a:cxnLst/>
              <a:rect l="l" t="t" r="r" b="b"/>
              <a:pathLst>
                <a:path w="4702" h="4686" extrusionOk="0">
                  <a:moveTo>
                    <a:pt x="2343" y="1444"/>
                  </a:moveTo>
                  <a:cubicBezTo>
                    <a:pt x="2568" y="1813"/>
                    <a:pt x="2872" y="2118"/>
                    <a:pt x="3241" y="2343"/>
                  </a:cubicBezTo>
                  <a:cubicBezTo>
                    <a:pt x="2872" y="2567"/>
                    <a:pt x="2568" y="2888"/>
                    <a:pt x="2343" y="3241"/>
                  </a:cubicBezTo>
                  <a:cubicBezTo>
                    <a:pt x="2134" y="2856"/>
                    <a:pt x="1830" y="2567"/>
                    <a:pt x="1445" y="2343"/>
                  </a:cubicBezTo>
                  <a:cubicBezTo>
                    <a:pt x="1830" y="2118"/>
                    <a:pt x="2134" y="1813"/>
                    <a:pt x="2343" y="1444"/>
                  </a:cubicBezTo>
                  <a:close/>
                  <a:moveTo>
                    <a:pt x="2343" y="0"/>
                  </a:moveTo>
                  <a:cubicBezTo>
                    <a:pt x="2183" y="0"/>
                    <a:pt x="2038" y="129"/>
                    <a:pt x="2038" y="289"/>
                  </a:cubicBezTo>
                  <a:cubicBezTo>
                    <a:pt x="2038" y="1252"/>
                    <a:pt x="1268" y="2038"/>
                    <a:pt x="305" y="2038"/>
                  </a:cubicBezTo>
                  <a:cubicBezTo>
                    <a:pt x="145" y="2038"/>
                    <a:pt x="1" y="2182"/>
                    <a:pt x="1" y="2343"/>
                  </a:cubicBezTo>
                  <a:cubicBezTo>
                    <a:pt x="1" y="2503"/>
                    <a:pt x="145" y="2648"/>
                    <a:pt x="305" y="2648"/>
                  </a:cubicBezTo>
                  <a:cubicBezTo>
                    <a:pt x="1268" y="2648"/>
                    <a:pt x="2038" y="3418"/>
                    <a:pt x="2038" y="4380"/>
                  </a:cubicBezTo>
                  <a:cubicBezTo>
                    <a:pt x="2038" y="4541"/>
                    <a:pt x="2183" y="4685"/>
                    <a:pt x="2343" y="4685"/>
                  </a:cubicBezTo>
                  <a:cubicBezTo>
                    <a:pt x="2503" y="4685"/>
                    <a:pt x="2648" y="4541"/>
                    <a:pt x="2648" y="4380"/>
                  </a:cubicBezTo>
                  <a:cubicBezTo>
                    <a:pt x="2648" y="3418"/>
                    <a:pt x="3434" y="2648"/>
                    <a:pt x="4397" y="2648"/>
                  </a:cubicBezTo>
                  <a:cubicBezTo>
                    <a:pt x="4557" y="2648"/>
                    <a:pt x="4701" y="2503"/>
                    <a:pt x="4701" y="2343"/>
                  </a:cubicBezTo>
                  <a:cubicBezTo>
                    <a:pt x="4701" y="2182"/>
                    <a:pt x="4573" y="2038"/>
                    <a:pt x="4397" y="2038"/>
                  </a:cubicBezTo>
                  <a:cubicBezTo>
                    <a:pt x="3434" y="2038"/>
                    <a:pt x="2648" y="1252"/>
                    <a:pt x="2648" y="289"/>
                  </a:cubicBezTo>
                  <a:cubicBezTo>
                    <a:pt x="2648" y="129"/>
                    <a:pt x="2503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659900" y="3597100"/>
              <a:ext cx="117550" cy="117525"/>
            </a:xfrm>
            <a:custGeom>
              <a:avLst/>
              <a:gdLst/>
              <a:ahLst/>
              <a:cxnLst/>
              <a:rect l="l" t="t" r="r" b="b"/>
              <a:pathLst>
                <a:path w="4702" h="4701" extrusionOk="0">
                  <a:moveTo>
                    <a:pt x="2327" y="1444"/>
                  </a:moveTo>
                  <a:cubicBezTo>
                    <a:pt x="2552" y="1829"/>
                    <a:pt x="2857" y="2134"/>
                    <a:pt x="3242" y="2342"/>
                  </a:cubicBezTo>
                  <a:cubicBezTo>
                    <a:pt x="2857" y="2567"/>
                    <a:pt x="2552" y="2872"/>
                    <a:pt x="2327" y="3257"/>
                  </a:cubicBezTo>
                  <a:cubicBezTo>
                    <a:pt x="2119" y="2872"/>
                    <a:pt x="1814" y="2567"/>
                    <a:pt x="1429" y="2342"/>
                  </a:cubicBezTo>
                  <a:cubicBezTo>
                    <a:pt x="1814" y="2134"/>
                    <a:pt x="2119" y="1829"/>
                    <a:pt x="2327" y="1444"/>
                  </a:cubicBezTo>
                  <a:close/>
                  <a:moveTo>
                    <a:pt x="2343" y="0"/>
                  </a:moveTo>
                  <a:cubicBezTo>
                    <a:pt x="2199" y="0"/>
                    <a:pt x="2054" y="145"/>
                    <a:pt x="2054" y="305"/>
                  </a:cubicBezTo>
                  <a:cubicBezTo>
                    <a:pt x="2054" y="1268"/>
                    <a:pt x="1268" y="2054"/>
                    <a:pt x="306" y="2054"/>
                  </a:cubicBezTo>
                  <a:cubicBezTo>
                    <a:pt x="145" y="2054"/>
                    <a:pt x="1" y="2182"/>
                    <a:pt x="1" y="2342"/>
                  </a:cubicBezTo>
                  <a:cubicBezTo>
                    <a:pt x="1" y="2503"/>
                    <a:pt x="145" y="2647"/>
                    <a:pt x="306" y="2647"/>
                  </a:cubicBezTo>
                  <a:cubicBezTo>
                    <a:pt x="1268" y="2647"/>
                    <a:pt x="2054" y="3433"/>
                    <a:pt x="2054" y="4396"/>
                  </a:cubicBezTo>
                  <a:cubicBezTo>
                    <a:pt x="2054" y="4556"/>
                    <a:pt x="2199" y="4701"/>
                    <a:pt x="2343" y="4701"/>
                  </a:cubicBezTo>
                  <a:cubicBezTo>
                    <a:pt x="2504" y="4701"/>
                    <a:pt x="2648" y="4556"/>
                    <a:pt x="2648" y="4396"/>
                  </a:cubicBezTo>
                  <a:cubicBezTo>
                    <a:pt x="2648" y="3433"/>
                    <a:pt x="3434" y="2647"/>
                    <a:pt x="4397" y="2647"/>
                  </a:cubicBezTo>
                  <a:cubicBezTo>
                    <a:pt x="4557" y="2647"/>
                    <a:pt x="4702" y="2503"/>
                    <a:pt x="4702" y="2342"/>
                  </a:cubicBezTo>
                  <a:cubicBezTo>
                    <a:pt x="4702" y="2182"/>
                    <a:pt x="4557" y="2054"/>
                    <a:pt x="4397" y="2054"/>
                  </a:cubicBezTo>
                  <a:cubicBezTo>
                    <a:pt x="3434" y="2054"/>
                    <a:pt x="2648" y="1268"/>
                    <a:pt x="2648" y="305"/>
                  </a:cubicBezTo>
                  <a:cubicBezTo>
                    <a:pt x="2648" y="145"/>
                    <a:pt x="2504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821725" y="3641200"/>
              <a:ext cx="117150" cy="117550"/>
            </a:xfrm>
            <a:custGeom>
              <a:avLst/>
              <a:gdLst/>
              <a:ahLst/>
              <a:cxnLst/>
              <a:rect l="l" t="t" r="r" b="b"/>
              <a:pathLst>
                <a:path w="4686" h="4702" extrusionOk="0">
                  <a:moveTo>
                    <a:pt x="2343" y="1445"/>
                  </a:moveTo>
                  <a:cubicBezTo>
                    <a:pt x="2568" y="1830"/>
                    <a:pt x="2856" y="2135"/>
                    <a:pt x="3241" y="2343"/>
                  </a:cubicBezTo>
                  <a:cubicBezTo>
                    <a:pt x="2856" y="2568"/>
                    <a:pt x="2568" y="2873"/>
                    <a:pt x="2343" y="3258"/>
                  </a:cubicBezTo>
                  <a:cubicBezTo>
                    <a:pt x="2118" y="2873"/>
                    <a:pt x="1814" y="2568"/>
                    <a:pt x="1445" y="2343"/>
                  </a:cubicBezTo>
                  <a:cubicBezTo>
                    <a:pt x="1814" y="2135"/>
                    <a:pt x="2118" y="1830"/>
                    <a:pt x="2343" y="1445"/>
                  </a:cubicBezTo>
                  <a:close/>
                  <a:moveTo>
                    <a:pt x="2343" y="1"/>
                  </a:moveTo>
                  <a:cubicBezTo>
                    <a:pt x="2183" y="1"/>
                    <a:pt x="2038" y="145"/>
                    <a:pt x="2038" y="306"/>
                  </a:cubicBezTo>
                  <a:cubicBezTo>
                    <a:pt x="2038" y="1268"/>
                    <a:pt x="1252" y="2054"/>
                    <a:pt x="289" y="2054"/>
                  </a:cubicBezTo>
                  <a:cubicBezTo>
                    <a:pt x="129" y="2054"/>
                    <a:pt x="1" y="2183"/>
                    <a:pt x="1" y="2343"/>
                  </a:cubicBezTo>
                  <a:cubicBezTo>
                    <a:pt x="1" y="2504"/>
                    <a:pt x="129" y="2648"/>
                    <a:pt x="289" y="2648"/>
                  </a:cubicBezTo>
                  <a:cubicBezTo>
                    <a:pt x="1252" y="2648"/>
                    <a:pt x="2038" y="3434"/>
                    <a:pt x="2038" y="4397"/>
                  </a:cubicBezTo>
                  <a:cubicBezTo>
                    <a:pt x="2038" y="4557"/>
                    <a:pt x="2183" y="4702"/>
                    <a:pt x="2343" y="4702"/>
                  </a:cubicBezTo>
                  <a:cubicBezTo>
                    <a:pt x="2503" y="4702"/>
                    <a:pt x="2648" y="4557"/>
                    <a:pt x="2648" y="4397"/>
                  </a:cubicBezTo>
                  <a:cubicBezTo>
                    <a:pt x="2648" y="3434"/>
                    <a:pt x="3418" y="2648"/>
                    <a:pt x="4380" y="2648"/>
                  </a:cubicBezTo>
                  <a:cubicBezTo>
                    <a:pt x="4541" y="2648"/>
                    <a:pt x="4685" y="2504"/>
                    <a:pt x="4685" y="2343"/>
                  </a:cubicBezTo>
                  <a:cubicBezTo>
                    <a:pt x="4685" y="2183"/>
                    <a:pt x="4573" y="2054"/>
                    <a:pt x="4380" y="2054"/>
                  </a:cubicBezTo>
                  <a:cubicBezTo>
                    <a:pt x="3418" y="2054"/>
                    <a:pt x="2648" y="1268"/>
                    <a:pt x="2648" y="306"/>
                  </a:cubicBezTo>
                  <a:cubicBezTo>
                    <a:pt x="2648" y="145"/>
                    <a:pt x="2503" y="1"/>
                    <a:pt x="234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02275" y="3546550"/>
              <a:ext cx="77425" cy="170900"/>
            </a:xfrm>
            <a:custGeom>
              <a:avLst/>
              <a:gdLst/>
              <a:ahLst/>
              <a:cxnLst/>
              <a:rect l="l" t="t" r="r" b="b"/>
              <a:pathLst>
                <a:path w="3097" h="6836" extrusionOk="0">
                  <a:moveTo>
                    <a:pt x="2487" y="594"/>
                  </a:moveTo>
                  <a:lnTo>
                    <a:pt x="2487" y="6242"/>
                  </a:lnTo>
                  <a:lnTo>
                    <a:pt x="610" y="6242"/>
                  </a:lnTo>
                  <a:lnTo>
                    <a:pt x="610" y="594"/>
                  </a:lnTo>
                  <a:close/>
                  <a:moveTo>
                    <a:pt x="514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6338"/>
                  </a:lnTo>
                  <a:cubicBezTo>
                    <a:pt x="0" y="6611"/>
                    <a:pt x="225" y="6835"/>
                    <a:pt x="514" y="6835"/>
                  </a:cubicBezTo>
                  <a:lnTo>
                    <a:pt x="2599" y="6835"/>
                  </a:lnTo>
                  <a:cubicBezTo>
                    <a:pt x="2872" y="6835"/>
                    <a:pt x="3097" y="6611"/>
                    <a:pt x="3097" y="633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207350" y="3494425"/>
              <a:ext cx="77050" cy="223025"/>
            </a:xfrm>
            <a:custGeom>
              <a:avLst/>
              <a:gdLst/>
              <a:ahLst/>
              <a:cxnLst/>
              <a:rect l="l" t="t" r="r" b="b"/>
              <a:pathLst>
                <a:path w="3082" h="8921" extrusionOk="0">
                  <a:moveTo>
                    <a:pt x="2487" y="594"/>
                  </a:moveTo>
                  <a:lnTo>
                    <a:pt x="2487" y="8327"/>
                  </a:lnTo>
                  <a:lnTo>
                    <a:pt x="594" y="8327"/>
                  </a:lnTo>
                  <a:lnTo>
                    <a:pt x="594" y="594"/>
                  </a:lnTo>
                  <a:close/>
                  <a:moveTo>
                    <a:pt x="498" y="0"/>
                  </a:moveTo>
                  <a:cubicBezTo>
                    <a:pt x="209" y="0"/>
                    <a:pt x="1" y="225"/>
                    <a:pt x="1" y="497"/>
                  </a:cubicBezTo>
                  <a:lnTo>
                    <a:pt x="1" y="8423"/>
                  </a:lnTo>
                  <a:cubicBezTo>
                    <a:pt x="1" y="8696"/>
                    <a:pt x="209" y="8920"/>
                    <a:pt x="498" y="8920"/>
                  </a:cubicBezTo>
                  <a:lnTo>
                    <a:pt x="2584" y="8920"/>
                  </a:lnTo>
                  <a:cubicBezTo>
                    <a:pt x="2856" y="8920"/>
                    <a:pt x="3081" y="8696"/>
                    <a:pt x="3081" y="8423"/>
                  </a:cubicBezTo>
                  <a:lnTo>
                    <a:pt x="3081" y="497"/>
                  </a:lnTo>
                  <a:cubicBezTo>
                    <a:pt x="3081" y="225"/>
                    <a:pt x="2856" y="0"/>
                    <a:pt x="258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312050" y="3442275"/>
              <a:ext cx="77025" cy="275175"/>
            </a:xfrm>
            <a:custGeom>
              <a:avLst/>
              <a:gdLst/>
              <a:ahLst/>
              <a:cxnLst/>
              <a:rect l="l" t="t" r="r" b="b"/>
              <a:pathLst>
                <a:path w="3081" h="11007" extrusionOk="0">
                  <a:moveTo>
                    <a:pt x="2487" y="594"/>
                  </a:moveTo>
                  <a:lnTo>
                    <a:pt x="2487" y="10413"/>
                  </a:lnTo>
                  <a:lnTo>
                    <a:pt x="594" y="10413"/>
                  </a:lnTo>
                  <a:lnTo>
                    <a:pt x="594" y="594"/>
                  </a:lnTo>
                  <a:close/>
                  <a:moveTo>
                    <a:pt x="497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509"/>
                  </a:lnTo>
                  <a:cubicBezTo>
                    <a:pt x="0" y="10782"/>
                    <a:pt x="225" y="11006"/>
                    <a:pt x="497" y="11006"/>
                  </a:cubicBezTo>
                  <a:lnTo>
                    <a:pt x="2583" y="11006"/>
                  </a:lnTo>
                  <a:cubicBezTo>
                    <a:pt x="2872" y="11006"/>
                    <a:pt x="3080" y="10782"/>
                    <a:pt x="3080" y="10509"/>
                  </a:cubicBezTo>
                  <a:lnTo>
                    <a:pt x="3080" y="498"/>
                  </a:lnTo>
                  <a:cubicBezTo>
                    <a:pt x="3080" y="241"/>
                    <a:pt x="2840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416725" y="3390525"/>
              <a:ext cx="77425" cy="326925"/>
            </a:xfrm>
            <a:custGeom>
              <a:avLst/>
              <a:gdLst/>
              <a:ahLst/>
              <a:cxnLst/>
              <a:rect l="l" t="t" r="r" b="b"/>
              <a:pathLst>
                <a:path w="3097" h="13077" extrusionOk="0">
                  <a:moveTo>
                    <a:pt x="2487" y="610"/>
                  </a:moveTo>
                  <a:lnTo>
                    <a:pt x="2487" y="12483"/>
                  </a:lnTo>
                  <a:lnTo>
                    <a:pt x="610" y="12483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12579"/>
                  </a:lnTo>
                  <a:cubicBezTo>
                    <a:pt x="0" y="12852"/>
                    <a:pt x="225" y="13076"/>
                    <a:pt x="498" y="13076"/>
                  </a:cubicBezTo>
                  <a:lnTo>
                    <a:pt x="2583" y="13076"/>
                  </a:lnTo>
                  <a:cubicBezTo>
                    <a:pt x="2872" y="13076"/>
                    <a:pt x="3097" y="12852"/>
                    <a:pt x="3097" y="12579"/>
                  </a:cubicBezTo>
                  <a:lnTo>
                    <a:pt x="3097" y="498"/>
                  </a:lnTo>
                  <a:cubicBezTo>
                    <a:pt x="3097" y="225"/>
                    <a:pt x="2856" y="1"/>
                    <a:pt x="258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102275" y="3215650"/>
              <a:ext cx="391075" cy="190150"/>
            </a:xfrm>
            <a:custGeom>
              <a:avLst/>
              <a:gdLst/>
              <a:ahLst/>
              <a:cxnLst/>
              <a:rect l="l" t="t" r="r" b="b"/>
              <a:pathLst>
                <a:path w="15643" h="7606" extrusionOk="0">
                  <a:moveTo>
                    <a:pt x="12867" y="1"/>
                  </a:moveTo>
                  <a:cubicBezTo>
                    <a:pt x="12707" y="1"/>
                    <a:pt x="12562" y="145"/>
                    <a:pt x="12562" y="306"/>
                  </a:cubicBezTo>
                  <a:cubicBezTo>
                    <a:pt x="12562" y="466"/>
                    <a:pt x="12707" y="594"/>
                    <a:pt x="12867" y="594"/>
                  </a:cubicBezTo>
                  <a:lnTo>
                    <a:pt x="14520" y="594"/>
                  </a:lnTo>
                  <a:cubicBezTo>
                    <a:pt x="7112" y="6676"/>
                    <a:pt x="1008" y="6965"/>
                    <a:pt x="361" y="6965"/>
                  </a:cubicBezTo>
                  <a:cubicBezTo>
                    <a:pt x="327" y="6965"/>
                    <a:pt x="308" y="6964"/>
                    <a:pt x="305" y="6964"/>
                  </a:cubicBezTo>
                  <a:cubicBezTo>
                    <a:pt x="145" y="6964"/>
                    <a:pt x="0" y="7076"/>
                    <a:pt x="0" y="7252"/>
                  </a:cubicBezTo>
                  <a:cubicBezTo>
                    <a:pt x="0" y="7461"/>
                    <a:pt x="145" y="7605"/>
                    <a:pt x="305" y="7605"/>
                  </a:cubicBezTo>
                  <a:lnTo>
                    <a:pt x="353" y="7605"/>
                  </a:lnTo>
                  <a:cubicBezTo>
                    <a:pt x="1011" y="7605"/>
                    <a:pt x="7188" y="7413"/>
                    <a:pt x="14873" y="1140"/>
                  </a:cubicBezTo>
                  <a:lnTo>
                    <a:pt x="14873" y="1140"/>
                  </a:lnTo>
                  <a:lnTo>
                    <a:pt x="14472" y="2921"/>
                  </a:lnTo>
                  <a:cubicBezTo>
                    <a:pt x="14423" y="3081"/>
                    <a:pt x="14520" y="3242"/>
                    <a:pt x="14680" y="3290"/>
                  </a:cubicBezTo>
                  <a:lnTo>
                    <a:pt x="14744" y="3290"/>
                  </a:lnTo>
                  <a:cubicBezTo>
                    <a:pt x="14889" y="3290"/>
                    <a:pt x="15001" y="3193"/>
                    <a:pt x="15049" y="3049"/>
                  </a:cubicBezTo>
                  <a:lnTo>
                    <a:pt x="15643" y="386"/>
                  </a:lnTo>
                  <a:lnTo>
                    <a:pt x="15643" y="306"/>
                  </a:lnTo>
                  <a:lnTo>
                    <a:pt x="15643" y="274"/>
                  </a:lnTo>
                  <a:cubicBezTo>
                    <a:pt x="15643" y="257"/>
                    <a:pt x="15643" y="225"/>
                    <a:pt x="15627" y="193"/>
                  </a:cubicBezTo>
                  <a:cubicBezTo>
                    <a:pt x="15627" y="177"/>
                    <a:pt x="15611" y="161"/>
                    <a:pt x="15579" y="113"/>
                  </a:cubicBezTo>
                  <a:lnTo>
                    <a:pt x="15562" y="97"/>
                  </a:lnTo>
                  <a:lnTo>
                    <a:pt x="15498" y="33"/>
                  </a:lnTo>
                  <a:cubicBezTo>
                    <a:pt x="15482" y="17"/>
                    <a:pt x="15466" y="17"/>
                    <a:pt x="1545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887025" y="3764750"/>
              <a:ext cx="99075" cy="99075"/>
            </a:xfrm>
            <a:custGeom>
              <a:avLst/>
              <a:gdLst/>
              <a:ahLst/>
              <a:cxnLst/>
              <a:rect l="l" t="t" r="r" b="b"/>
              <a:pathLst>
                <a:path w="3963" h="3963" extrusionOk="0">
                  <a:moveTo>
                    <a:pt x="1973" y="578"/>
                  </a:moveTo>
                  <a:cubicBezTo>
                    <a:pt x="2743" y="578"/>
                    <a:pt x="3369" y="1204"/>
                    <a:pt x="3369" y="1958"/>
                  </a:cubicBezTo>
                  <a:cubicBezTo>
                    <a:pt x="3369" y="2728"/>
                    <a:pt x="2743" y="3337"/>
                    <a:pt x="1973" y="3337"/>
                  </a:cubicBezTo>
                  <a:cubicBezTo>
                    <a:pt x="1219" y="3337"/>
                    <a:pt x="594" y="2712"/>
                    <a:pt x="594" y="1958"/>
                  </a:cubicBezTo>
                  <a:cubicBezTo>
                    <a:pt x="594" y="1204"/>
                    <a:pt x="1219" y="578"/>
                    <a:pt x="1973" y="578"/>
                  </a:cubicBezTo>
                  <a:close/>
                  <a:moveTo>
                    <a:pt x="1973" y="0"/>
                  </a:moveTo>
                  <a:cubicBezTo>
                    <a:pt x="898" y="0"/>
                    <a:pt x="0" y="883"/>
                    <a:pt x="0" y="1974"/>
                  </a:cubicBezTo>
                  <a:cubicBezTo>
                    <a:pt x="0" y="3065"/>
                    <a:pt x="882" y="3963"/>
                    <a:pt x="1973" y="3963"/>
                  </a:cubicBezTo>
                  <a:cubicBezTo>
                    <a:pt x="3080" y="3963"/>
                    <a:pt x="3963" y="3081"/>
                    <a:pt x="3963" y="1974"/>
                  </a:cubicBezTo>
                  <a:cubicBezTo>
                    <a:pt x="3963" y="883"/>
                    <a:pt x="3064" y="0"/>
                    <a:pt x="19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843700" y="3871425"/>
              <a:ext cx="185725" cy="68625"/>
            </a:xfrm>
            <a:custGeom>
              <a:avLst/>
              <a:gdLst/>
              <a:ahLst/>
              <a:cxnLst/>
              <a:rect l="l" t="t" r="r" b="b"/>
              <a:pathLst>
                <a:path w="7429" h="2745" extrusionOk="0">
                  <a:moveTo>
                    <a:pt x="3706" y="1"/>
                  </a:moveTo>
                  <a:cubicBezTo>
                    <a:pt x="1974" y="1"/>
                    <a:pt x="482" y="1156"/>
                    <a:pt x="0" y="2744"/>
                  </a:cubicBezTo>
                  <a:lnTo>
                    <a:pt x="642" y="2744"/>
                  </a:lnTo>
                  <a:cubicBezTo>
                    <a:pt x="1107" y="1509"/>
                    <a:pt x="2311" y="594"/>
                    <a:pt x="3706" y="594"/>
                  </a:cubicBezTo>
                  <a:cubicBezTo>
                    <a:pt x="5118" y="594"/>
                    <a:pt x="6321" y="1509"/>
                    <a:pt x="6787" y="2744"/>
                  </a:cubicBezTo>
                  <a:lnTo>
                    <a:pt x="7428" y="2744"/>
                  </a:lnTo>
                  <a:cubicBezTo>
                    <a:pt x="6947" y="1156"/>
                    <a:pt x="5455" y="1"/>
                    <a:pt x="370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3279550" y="3827325"/>
              <a:ext cx="241875" cy="113125"/>
            </a:xfrm>
            <a:custGeom>
              <a:avLst/>
              <a:gdLst/>
              <a:ahLst/>
              <a:cxnLst/>
              <a:rect l="l" t="t" r="r" b="b"/>
              <a:pathLst>
                <a:path w="9675" h="4525" extrusionOk="0">
                  <a:moveTo>
                    <a:pt x="3469" y="1"/>
                  </a:moveTo>
                  <a:cubicBezTo>
                    <a:pt x="3389" y="1"/>
                    <a:pt x="3312" y="25"/>
                    <a:pt x="3257" y="80"/>
                  </a:cubicBezTo>
                  <a:lnTo>
                    <a:pt x="81" y="3193"/>
                  </a:lnTo>
                  <a:cubicBezTo>
                    <a:pt x="17" y="3241"/>
                    <a:pt x="1" y="3321"/>
                    <a:pt x="1" y="3401"/>
                  </a:cubicBezTo>
                  <a:cubicBezTo>
                    <a:pt x="1" y="3481"/>
                    <a:pt x="33" y="3562"/>
                    <a:pt x="81" y="3626"/>
                  </a:cubicBezTo>
                  <a:lnTo>
                    <a:pt x="995" y="4524"/>
                  </a:lnTo>
                  <a:lnTo>
                    <a:pt x="1862" y="4524"/>
                  </a:lnTo>
                  <a:lnTo>
                    <a:pt x="706" y="3433"/>
                  </a:lnTo>
                  <a:lnTo>
                    <a:pt x="3161" y="1043"/>
                  </a:lnTo>
                  <a:lnTo>
                    <a:pt x="3161" y="1957"/>
                  </a:lnTo>
                  <a:cubicBezTo>
                    <a:pt x="3161" y="2118"/>
                    <a:pt x="3305" y="2262"/>
                    <a:pt x="3466" y="2262"/>
                  </a:cubicBezTo>
                  <a:cubicBezTo>
                    <a:pt x="5568" y="2262"/>
                    <a:pt x="7493" y="3145"/>
                    <a:pt x="8857" y="4524"/>
                  </a:cubicBezTo>
                  <a:lnTo>
                    <a:pt x="9675" y="4524"/>
                  </a:lnTo>
                  <a:cubicBezTo>
                    <a:pt x="8231" y="2824"/>
                    <a:pt x="6129" y="1717"/>
                    <a:pt x="3771" y="1636"/>
                  </a:cubicBezTo>
                  <a:lnTo>
                    <a:pt x="3771" y="305"/>
                  </a:lnTo>
                  <a:cubicBezTo>
                    <a:pt x="3771" y="177"/>
                    <a:pt x="3691" y="80"/>
                    <a:pt x="3578" y="16"/>
                  </a:cubicBezTo>
                  <a:cubicBezTo>
                    <a:pt x="3543" y="6"/>
                    <a:pt x="3506" y="1"/>
                    <a:pt x="346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360575" y="3937625"/>
              <a:ext cx="31700" cy="2425"/>
            </a:xfrm>
            <a:custGeom>
              <a:avLst/>
              <a:gdLst/>
              <a:ahLst/>
              <a:cxnLst/>
              <a:rect l="l" t="t" r="r" b="b"/>
              <a:pathLst>
                <a:path w="1268" h="97" extrusionOk="0">
                  <a:moveTo>
                    <a:pt x="225" y="0"/>
                  </a:moveTo>
                  <a:cubicBezTo>
                    <a:pt x="129" y="0"/>
                    <a:pt x="64" y="32"/>
                    <a:pt x="0" y="96"/>
                  </a:cubicBezTo>
                  <a:lnTo>
                    <a:pt x="1268" y="96"/>
                  </a:lnTo>
                  <a:cubicBezTo>
                    <a:pt x="915" y="32"/>
                    <a:pt x="578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2632600" y="3682125"/>
              <a:ext cx="141600" cy="141600"/>
            </a:xfrm>
            <a:custGeom>
              <a:avLst/>
              <a:gdLst/>
              <a:ahLst/>
              <a:cxnLst/>
              <a:rect l="l" t="t" r="r" b="b"/>
              <a:pathLst>
                <a:path w="5664" h="5664" extrusionOk="0">
                  <a:moveTo>
                    <a:pt x="2808" y="1573"/>
                  </a:moveTo>
                  <a:cubicBezTo>
                    <a:pt x="3097" y="2118"/>
                    <a:pt x="3530" y="2551"/>
                    <a:pt x="4075" y="2840"/>
                  </a:cubicBezTo>
                  <a:cubicBezTo>
                    <a:pt x="3530" y="3097"/>
                    <a:pt x="3097" y="3562"/>
                    <a:pt x="2808" y="4107"/>
                  </a:cubicBezTo>
                  <a:cubicBezTo>
                    <a:pt x="2535" y="3562"/>
                    <a:pt x="2086" y="3113"/>
                    <a:pt x="1541" y="2840"/>
                  </a:cubicBezTo>
                  <a:cubicBezTo>
                    <a:pt x="2086" y="2551"/>
                    <a:pt x="2535" y="2118"/>
                    <a:pt x="2808" y="1573"/>
                  </a:cubicBezTo>
                  <a:close/>
                  <a:moveTo>
                    <a:pt x="2824" y="0"/>
                  </a:moveTo>
                  <a:cubicBezTo>
                    <a:pt x="2664" y="0"/>
                    <a:pt x="2535" y="145"/>
                    <a:pt x="2535" y="305"/>
                  </a:cubicBezTo>
                  <a:cubicBezTo>
                    <a:pt x="2535" y="1541"/>
                    <a:pt x="1525" y="2535"/>
                    <a:pt x="305" y="2535"/>
                  </a:cubicBezTo>
                  <a:cubicBezTo>
                    <a:pt x="145" y="2535"/>
                    <a:pt x="0" y="2680"/>
                    <a:pt x="0" y="2840"/>
                  </a:cubicBezTo>
                  <a:cubicBezTo>
                    <a:pt x="0" y="3000"/>
                    <a:pt x="145" y="3145"/>
                    <a:pt x="305" y="3145"/>
                  </a:cubicBezTo>
                  <a:cubicBezTo>
                    <a:pt x="1525" y="3145"/>
                    <a:pt x="2535" y="4140"/>
                    <a:pt x="2535" y="5359"/>
                  </a:cubicBezTo>
                  <a:cubicBezTo>
                    <a:pt x="2535" y="5519"/>
                    <a:pt x="2664" y="5664"/>
                    <a:pt x="2824" y="5664"/>
                  </a:cubicBezTo>
                  <a:cubicBezTo>
                    <a:pt x="2985" y="5664"/>
                    <a:pt x="3129" y="5519"/>
                    <a:pt x="3129" y="5359"/>
                  </a:cubicBezTo>
                  <a:cubicBezTo>
                    <a:pt x="3129" y="4140"/>
                    <a:pt x="4140" y="3145"/>
                    <a:pt x="5359" y="3145"/>
                  </a:cubicBezTo>
                  <a:cubicBezTo>
                    <a:pt x="5519" y="3145"/>
                    <a:pt x="5664" y="3000"/>
                    <a:pt x="5664" y="2840"/>
                  </a:cubicBezTo>
                  <a:cubicBezTo>
                    <a:pt x="5664" y="2680"/>
                    <a:pt x="5519" y="2535"/>
                    <a:pt x="5359" y="2535"/>
                  </a:cubicBezTo>
                  <a:cubicBezTo>
                    <a:pt x="4140" y="2535"/>
                    <a:pt x="3129" y="1541"/>
                    <a:pt x="3129" y="305"/>
                  </a:cubicBezTo>
                  <a:cubicBezTo>
                    <a:pt x="3129" y="145"/>
                    <a:pt x="2985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213475" y="3003075"/>
              <a:ext cx="141600" cy="141225"/>
            </a:xfrm>
            <a:custGeom>
              <a:avLst/>
              <a:gdLst/>
              <a:ahLst/>
              <a:cxnLst/>
              <a:rect l="l" t="t" r="r" b="b"/>
              <a:pathLst>
                <a:path w="5664" h="5649" extrusionOk="0">
                  <a:moveTo>
                    <a:pt x="2824" y="1557"/>
                  </a:moveTo>
                  <a:cubicBezTo>
                    <a:pt x="3112" y="2102"/>
                    <a:pt x="3546" y="2552"/>
                    <a:pt x="4091" y="2824"/>
                  </a:cubicBezTo>
                  <a:cubicBezTo>
                    <a:pt x="3546" y="3097"/>
                    <a:pt x="3112" y="3546"/>
                    <a:pt x="2824" y="4092"/>
                  </a:cubicBezTo>
                  <a:cubicBezTo>
                    <a:pt x="2551" y="3546"/>
                    <a:pt x="2102" y="3113"/>
                    <a:pt x="1572" y="2824"/>
                  </a:cubicBezTo>
                  <a:cubicBezTo>
                    <a:pt x="2102" y="2552"/>
                    <a:pt x="2567" y="2102"/>
                    <a:pt x="2824" y="1557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29"/>
                    <a:pt x="2535" y="306"/>
                  </a:cubicBezTo>
                  <a:cubicBezTo>
                    <a:pt x="2535" y="1525"/>
                    <a:pt x="1524" y="2520"/>
                    <a:pt x="305" y="2520"/>
                  </a:cubicBezTo>
                  <a:cubicBezTo>
                    <a:pt x="144" y="2520"/>
                    <a:pt x="0" y="2664"/>
                    <a:pt x="0" y="2824"/>
                  </a:cubicBezTo>
                  <a:cubicBezTo>
                    <a:pt x="0" y="2985"/>
                    <a:pt x="144" y="3129"/>
                    <a:pt x="305" y="3129"/>
                  </a:cubicBezTo>
                  <a:cubicBezTo>
                    <a:pt x="1524" y="3129"/>
                    <a:pt x="2535" y="4124"/>
                    <a:pt x="2535" y="5359"/>
                  </a:cubicBezTo>
                  <a:cubicBezTo>
                    <a:pt x="2535" y="5520"/>
                    <a:pt x="2663" y="5648"/>
                    <a:pt x="2824" y="5648"/>
                  </a:cubicBezTo>
                  <a:cubicBezTo>
                    <a:pt x="2984" y="5648"/>
                    <a:pt x="3129" y="5520"/>
                    <a:pt x="3129" y="5359"/>
                  </a:cubicBezTo>
                  <a:cubicBezTo>
                    <a:pt x="3129" y="4124"/>
                    <a:pt x="4139" y="3129"/>
                    <a:pt x="5359" y="3129"/>
                  </a:cubicBezTo>
                  <a:cubicBezTo>
                    <a:pt x="5519" y="3129"/>
                    <a:pt x="5663" y="2985"/>
                    <a:pt x="5663" y="2824"/>
                  </a:cubicBezTo>
                  <a:cubicBezTo>
                    <a:pt x="5663" y="2664"/>
                    <a:pt x="5519" y="2520"/>
                    <a:pt x="5359" y="2520"/>
                  </a:cubicBezTo>
                  <a:cubicBezTo>
                    <a:pt x="4139" y="2520"/>
                    <a:pt x="3129" y="1525"/>
                    <a:pt x="3129" y="306"/>
                  </a:cubicBezTo>
                  <a:cubicBezTo>
                    <a:pt x="3129" y="129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213150" y="3586650"/>
              <a:ext cx="141600" cy="141225"/>
            </a:xfrm>
            <a:custGeom>
              <a:avLst/>
              <a:gdLst/>
              <a:ahLst/>
              <a:cxnLst/>
              <a:rect l="l" t="t" r="r" b="b"/>
              <a:pathLst>
                <a:path w="5664" h="5649" extrusionOk="0">
                  <a:moveTo>
                    <a:pt x="2840" y="1557"/>
                  </a:moveTo>
                  <a:cubicBezTo>
                    <a:pt x="3113" y="2103"/>
                    <a:pt x="3562" y="2552"/>
                    <a:pt x="4092" y="2825"/>
                  </a:cubicBezTo>
                  <a:cubicBezTo>
                    <a:pt x="3562" y="3113"/>
                    <a:pt x="3113" y="3547"/>
                    <a:pt x="2840" y="4092"/>
                  </a:cubicBezTo>
                  <a:cubicBezTo>
                    <a:pt x="2552" y="3547"/>
                    <a:pt x="2118" y="3113"/>
                    <a:pt x="1573" y="2825"/>
                  </a:cubicBezTo>
                  <a:cubicBezTo>
                    <a:pt x="2102" y="2552"/>
                    <a:pt x="2552" y="2103"/>
                    <a:pt x="2840" y="1557"/>
                  </a:cubicBezTo>
                  <a:close/>
                  <a:moveTo>
                    <a:pt x="2840" y="1"/>
                  </a:moveTo>
                  <a:cubicBezTo>
                    <a:pt x="2680" y="1"/>
                    <a:pt x="2536" y="145"/>
                    <a:pt x="2536" y="306"/>
                  </a:cubicBezTo>
                  <a:cubicBezTo>
                    <a:pt x="2536" y="1525"/>
                    <a:pt x="1525" y="2520"/>
                    <a:pt x="305" y="2520"/>
                  </a:cubicBezTo>
                  <a:cubicBezTo>
                    <a:pt x="145" y="2520"/>
                    <a:pt x="1" y="2664"/>
                    <a:pt x="1" y="2825"/>
                  </a:cubicBezTo>
                  <a:cubicBezTo>
                    <a:pt x="1" y="2985"/>
                    <a:pt x="145" y="3129"/>
                    <a:pt x="305" y="3129"/>
                  </a:cubicBezTo>
                  <a:cubicBezTo>
                    <a:pt x="1525" y="3129"/>
                    <a:pt x="2536" y="4124"/>
                    <a:pt x="2536" y="5360"/>
                  </a:cubicBezTo>
                  <a:cubicBezTo>
                    <a:pt x="2536" y="5520"/>
                    <a:pt x="2680" y="5648"/>
                    <a:pt x="2840" y="5648"/>
                  </a:cubicBezTo>
                  <a:cubicBezTo>
                    <a:pt x="3001" y="5648"/>
                    <a:pt x="3129" y="5520"/>
                    <a:pt x="3129" y="5360"/>
                  </a:cubicBezTo>
                  <a:cubicBezTo>
                    <a:pt x="3129" y="4124"/>
                    <a:pt x="4140" y="3129"/>
                    <a:pt x="5359" y="3129"/>
                  </a:cubicBezTo>
                  <a:cubicBezTo>
                    <a:pt x="5520" y="3129"/>
                    <a:pt x="5664" y="2985"/>
                    <a:pt x="5664" y="2825"/>
                  </a:cubicBezTo>
                  <a:cubicBezTo>
                    <a:pt x="5664" y="2664"/>
                    <a:pt x="5520" y="2520"/>
                    <a:pt x="5359" y="2520"/>
                  </a:cubicBezTo>
                  <a:cubicBezTo>
                    <a:pt x="4140" y="2520"/>
                    <a:pt x="3129" y="1525"/>
                    <a:pt x="3129" y="306"/>
                  </a:cubicBezTo>
                  <a:cubicBezTo>
                    <a:pt x="3129" y="145"/>
                    <a:pt x="3001" y="1"/>
                    <a:pt x="284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4744325" y="3168725"/>
              <a:ext cx="141600" cy="141625"/>
            </a:xfrm>
            <a:custGeom>
              <a:avLst/>
              <a:gdLst/>
              <a:ahLst/>
              <a:cxnLst/>
              <a:rect l="l" t="t" r="r" b="b"/>
              <a:pathLst>
                <a:path w="5664" h="5665" extrusionOk="0">
                  <a:moveTo>
                    <a:pt x="2824" y="1573"/>
                  </a:moveTo>
                  <a:cubicBezTo>
                    <a:pt x="3113" y="2118"/>
                    <a:pt x="3546" y="2552"/>
                    <a:pt x="4091" y="2840"/>
                  </a:cubicBezTo>
                  <a:cubicBezTo>
                    <a:pt x="3546" y="3113"/>
                    <a:pt x="3113" y="3562"/>
                    <a:pt x="2824" y="4108"/>
                  </a:cubicBezTo>
                  <a:cubicBezTo>
                    <a:pt x="2551" y="3562"/>
                    <a:pt x="2102" y="3113"/>
                    <a:pt x="1572" y="2840"/>
                  </a:cubicBezTo>
                  <a:cubicBezTo>
                    <a:pt x="2102" y="2552"/>
                    <a:pt x="2551" y="2118"/>
                    <a:pt x="2824" y="1573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45"/>
                    <a:pt x="2535" y="306"/>
                  </a:cubicBezTo>
                  <a:cubicBezTo>
                    <a:pt x="2535" y="1541"/>
                    <a:pt x="1524" y="2536"/>
                    <a:pt x="305" y="2536"/>
                  </a:cubicBezTo>
                  <a:cubicBezTo>
                    <a:pt x="145" y="2536"/>
                    <a:pt x="0" y="2680"/>
                    <a:pt x="0" y="2840"/>
                  </a:cubicBezTo>
                  <a:cubicBezTo>
                    <a:pt x="0" y="3001"/>
                    <a:pt x="145" y="3145"/>
                    <a:pt x="305" y="3145"/>
                  </a:cubicBezTo>
                  <a:cubicBezTo>
                    <a:pt x="1524" y="3145"/>
                    <a:pt x="2535" y="4140"/>
                    <a:pt x="2535" y="5359"/>
                  </a:cubicBezTo>
                  <a:cubicBezTo>
                    <a:pt x="2535" y="5520"/>
                    <a:pt x="2663" y="5664"/>
                    <a:pt x="2824" y="5664"/>
                  </a:cubicBezTo>
                  <a:cubicBezTo>
                    <a:pt x="2984" y="5664"/>
                    <a:pt x="3129" y="5520"/>
                    <a:pt x="3129" y="5359"/>
                  </a:cubicBezTo>
                  <a:cubicBezTo>
                    <a:pt x="3129" y="4140"/>
                    <a:pt x="4139" y="3145"/>
                    <a:pt x="5359" y="3145"/>
                  </a:cubicBezTo>
                  <a:cubicBezTo>
                    <a:pt x="5519" y="3145"/>
                    <a:pt x="5664" y="3001"/>
                    <a:pt x="5664" y="2840"/>
                  </a:cubicBezTo>
                  <a:cubicBezTo>
                    <a:pt x="5664" y="2680"/>
                    <a:pt x="5519" y="2536"/>
                    <a:pt x="5359" y="2536"/>
                  </a:cubicBezTo>
                  <a:cubicBezTo>
                    <a:pt x="4139" y="2536"/>
                    <a:pt x="3129" y="1541"/>
                    <a:pt x="3129" y="306"/>
                  </a:cubicBezTo>
                  <a:cubicBezTo>
                    <a:pt x="3129" y="145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71825" y="3665675"/>
              <a:ext cx="338125" cy="274775"/>
            </a:xfrm>
            <a:custGeom>
              <a:avLst/>
              <a:gdLst/>
              <a:ahLst/>
              <a:cxnLst/>
              <a:rect l="l" t="t" r="r" b="b"/>
              <a:pathLst>
                <a:path w="13525" h="10991" extrusionOk="0">
                  <a:moveTo>
                    <a:pt x="6770" y="1"/>
                  </a:moveTo>
                  <a:cubicBezTo>
                    <a:pt x="6610" y="1"/>
                    <a:pt x="6466" y="145"/>
                    <a:pt x="6466" y="305"/>
                  </a:cubicBezTo>
                  <a:cubicBezTo>
                    <a:pt x="6466" y="3723"/>
                    <a:pt x="3706" y="6466"/>
                    <a:pt x="305" y="6466"/>
                  </a:cubicBezTo>
                  <a:cubicBezTo>
                    <a:pt x="145" y="6466"/>
                    <a:pt x="0" y="6610"/>
                    <a:pt x="0" y="6771"/>
                  </a:cubicBezTo>
                  <a:cubicBezTo>
                    <a:pt x="0" y="6931"/>
                    <a:pt x="145" y="7060"/>
                    <a:pt x="305" y="7060"/>
                  </a:cubicBezTo>
                  <a:cubicBezTo>
                    <a:pt x="2920" y="7060"/>
                    <a:pt x="5134" y="8696"/>
                    <a:pt x="6049" y="10990"/>
                  </a:cubicBezTo>
                  <a:lnTo>
                    <a:pt x="6690" y="10990"/>
                  </a:lnTo>
                  <a:cubicBezTo>
                    <a:pt x="5984" y="8985"/>
                    <a:pt x="4332" y="7413"/>
                    <a:pt x="2294" y="6771"/>
                  </a:cubicBezTo>
                  <a:cubicBezTo>
                    <a:pt x="4428" y="6097"/>
                    <a:pt x="6113" y="4412"/>
                    <a:pt x="6770" y="2295"/>
                  </a:cubicBezTo>
                  <a:cubicBezTo>
                    <a:pt x="7428" y="4412"/>
                    <a:pt x="9113" y="6097"/>
                    <a:pt x="11247" y="6771"/>
                  </a:cubicBezTo>
                  <a:cubicBezTo>
                    <a:pt x="9193" y="7413"/>
                    <a:pt x="7573" y="8969"/>
                    <a:pt x="6851" y="10990"/>
                  </a:cubicBezTo>
                  <a:lnTo>
                    <a:pt x="7492" y="10990"/>
                  </a:lnTo>
                  <a:cubicBezTo>
                    <a:pt x="8391" y="8696"/>
                    <a:pt x="10621" y="7060"/>
                    <a:pt x="13220" y="7060"/>
                  </a:cubicBezTo>
                  <a:cubicBezTo>
                    <a:pt x="13380" y="7060"/>
                    <a:pt x="13525" y="6931"/>
                    <a:pt x="13525" y="6771"/>
                  </a:cubicBezTo>
                  <a:cubicBezTo>
                    <a:pt x="13525" y="6610"/>
                    <a:pt x="13380" y="6466"/>
                    <a:pt x="13220" y="6466"/>
                  </a:cubicBezTo>
                  <a:cubicBezTo>
                    <a:pt x="9819" y="6466"/>
                    <a:pt x="7075" y="3691"/>
                    <a:pt x="7075" y="305"/>
                  </a:cubicBezTo>
                  <a:cubicBezTo>
                    <a:pt x="7075" y="145"/>
                    <a:pt x="6931" y="1"/>
                    <a:pt x="677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35300" y="2602000"/>
              <a:ext cx="516225" cy="544300"/>
            </a:xfrm>
            <a:custGeom>
              <a:avLst/>
              <a:gdLst/>
              <a:ahLst/>
              <a:cxnLst/>
              <a:rect l="l" t="t" r="r" b="b"/>
              <a:pathLst>
                <a:path w="20649" h="21772" extrusionOk="0">
                  <a:moveTo>
                    <a:pt x="9755" y="2840"/>
                  </a:moveTo>
                  <a:cubicBezTo>
                    <a:pt x="10718" y="6819"/>
                    <a:pt x="13830" y="9947"/>
                    <a:pt x="17809" y="10894"/>
                  </a:cubicBezTo>
                  <a:cubicBezTo>
                    <a:pt x="13830" y="11856"/>
                    <a:pt x="10702" y="14953"/>
                    <a:pt x="9755" y="18932"/>
                  </a:cubicBezTo>
                  <a:cubicBezTo>
                    <a:pt x="8793" y="14953"/>
                    <a:pt x="5696" y="11824"/>
                    <a:pt x="1717" y="10894"/>
                  </a:cubicBezTo>
                  <a:cubicBezTo>
                    <a:pt x="5696" y="9947"/>
                    <a:pt x="8825" y="6819"/>
                    <a:pt x="9755" y="2840"/>
                  </a:cubicBezTo>
                  <a:close/>
                  <a:moveTo>
                    <a:pt x="9755" y="0"/>
                  </a:moveTo>
                  <a:cubicBezTo>
                    <a:pt x="9595" y="0"/>
                    <a:pt x="9466" y="129"/>
                    <a:pt x="9466" y="289"/>
                  </a:cubicBezTo>
                  <a:cubicBezTo>
                    <a:pt x="9466" y="5696"/>
                    <a:pt x="5295" y="10140"/>
                    <a:pt x="1" y="10541"/>
                  </a:cubicBezTo>
                  <a:lnTo>
                    <a:pt x="1" y="11231"/>
                  </a:lnTo>
                  <a:cubicBezTo>
                    <a:pt x="5295" y="11648"/>
                    <a:pt x="9466" y="16076"/>
                    <a:pt x="9466" y="21466"/>
                  </a:cubicBezTo>
                  <a:cubicBezTo>
                    <a:pt x="9466" y="21643"/>
                    <a:pt x="9595" y="21771"/>
                    <a:pt x="9755" y="21771"/>
                  </a:cubicBezTo>
                  <a:cubicBezTo>
                    <a:pt x="9916" y="21771"/>
                    <a:pt x="10060" y="21643"/>
                    <a:pt x="10060" y="21466"/>
                  </a:cubicBezTo>
                  <a:cubicBezTo>
                    <a:pt x="10060" y="15803"/>
                    <a:pt x="14664" y="11183"/>
                    <a:pt x="20344" y="11183"/>
                  </a:cubicBezTo>
                  <a:cubicBezTo>
                    <a:pt x="20504" y="11183"/>
                    <a:pt x="20649" y="11038"/>
                    <a:pt x="20649" y="10878"/>
                  </a:cubicBezTo>
                  <a:cubicBezTo>
                    <a:pt x="20649" y="10717"/>
                    <a:pt x="20504" y="10589"/>
                    <a:pt x="20344" y="10589"/>
                  </a:cubicBezTo>
                  <a:cubicBezTo>
                    <a:pt x="14680" y="10589"/>
                    <a:pt x="10060" y="5968"/>
                    <a:pt x="10060" y="289"/>
                  </a:cubicBezTo>
                  <a:cubicBezTo>
                    <a:pt x="10060" y="129"/>
                    <a:pt x="9916" y="0"/>
                    <a:pt x="975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823300" y="340617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0" y="626"/>
                  </a:moveTo>
                  <a:cubicBezTo>
                    <a:pt x="1701" y="626"/>
                    <a:pt x="2006" y="947"/>
                    <a:pt x="2006" y="1316"/>
                  </a:cubicBezTo>
                  <a:cubicBezTo>
                    <a:pt x="2006" y="1701"/>
                    <a:pt x="1701" y="2022"/>
                    <a:pt x="1300" y="2022"/>
                  </a:cubicBezTo>
                  <a:cubicBezTo>
                    <a:pt x="899" y="2022"/>
                    <a:pt x="594" y="1701"/>
                    <a:pt x="594" y="1316"/>
                  </a:cubicBezTo>
                  <a:cubicBezTo>
                    <a:pt x="594" y="915"/>
                    <a:pt x="915" y="626"/>
                    <a:pt x="1300" y="626"/>
                  </a:cubicBezTo>
                  <a:close/>
                  <a:moveTo>
                    <a:pt x="1300" y="0"/>
                  </a:moveTo>
                  <a:cubicBezTo>
                    <a:pt x="578" y="0"/>
                    <a:pt x="0" y="578"/>
                    <a:pt x="0" y="1300"/>
                  </a:cubicBezTo>
                  <a:cubicBezTo>
                    <a:pt x="0" y="2022"/>
                    <a:pt x="578" y="2599"/>
                    <a:pt x="1300" y="2599"/>
                  </a:cubicBezTo>
                  <a:cubicBezTo>
                    <a:pt x="2022" y="2599"/>
                    <a:pt x="2599" y="2022"/>
                    <a:pt x="2599" y="1300"/>
                  </a:cubicBezTo>
                  <a:cubicBezTo>
                    <a:pt x="2599" y="578"/>
                    <a:pt x="2022" y="0"/>
                    <a:pt x="130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2887700" y="3447075"/>
              <a:ext cx="65800" cy="65400"/>
            </a:xfrm>
            <a:custGeom>
              <a:avLst/>
              <a:gdLst/>
              <a:ahLst/>
              <a:cxnLst/>
              <a:rect l="l" t="t" r="r" b="b"/>
              <a:pathLst>
                <a:path w="2632" h="2616" extrusionOk="0">
                  <a:moveTo>
                    <a:pt x="1316" y="627"/>
                  </a:moveTo>
                  <a:cubicBezTo>
                    <a:pt x="1717" y="627"/>
                    <a:pt x="2006" y="947"/>
                    <a:pt x="2006" y="1332"/>
                  </a:cubicBezTo>
                  <a:cubicBezTo>
                    <a:pt x="2038" y="1718"/>
                    <a:pt x="1717" y="2038"/>
                    <a:pt x="1316" y="2038"/>
                  </a:cubicBezTo>
                  <a:cubicBezTo>
                    <a:pt x="915" y="2038"/>
                    <a:pt x="610" y="1718"/>
                    <a:pt x="610" y="1332"/>
                  </a:cubicBezTo>
                  <a:cubicBezTo>
                    <a:pt x="610" y="931"/>
                    <a:pt x="931" y="627"/>
                    <a:pt x="1316" y="627"/>
                  </a:cubicBezTo>
                  <a:close/>
                  <a:moveTo>
                    <a:pt x="1316" y="1"/>
                  </a:moveTo>
                  <a:cubicBezTo>
                    <a:pt x="594" y="1"/>
                    <a:pt x="0" y="578"/>
                    <a:pt x="0" y="1316"/>
                  </a:cubicBezTo>
                  <a:cubicBezTo>
                    <a:pt x="0" y="2038"/>
                    <a:pt x="594" y="2616"/>
                    <a:pt x="1316" y="2616"/>
                  </a:cubicBezTo>
                  <a:cubicBezTo>
                    <a:pt x="2038" y="2616"/>
                    <a:pt x="2615" y="2038"/>
                    <a:pt x="2615" y="1316"/>
                  </a:cubicBezTo>
                  <a:cubicBezTo>
                    <a:pt x="2631" y="611"/>
                    <a:pt x="2038" y="1"/>
                    <a:pt x="13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237650" y="3897500"/>
              <a:ext cx="65800" cy="42550"/>
            </a:xfrm>
            <a:custGeom>
              <a:avLst/>
              <a:gdLst/>
              <a:ahLst/>
              <a:cxnLst/>
              <a:rect l="l" t="t" r="r" b="b"/>
              <a:pathLst>
                <a:path w="2632" h="1702" extrusionOk="0">
                  <a:moveTo>
                    <a:pt x="1300" y="1"/>
                  </a:moveTo>
                  <a:cubicBezTo>
                    <a:pt x="578" y="1"/>
                    <a:pt x="1" y="578"/>
                    <a:pt x="1" y="1300"/>
                  </a:cubicBezTo>
                  <a:cubicBezTo>
                    <a:pt x="1" y="1445"/>
                    <a:pt x="17" y="1589"/>
                    <a:pt x="65" y="1701"/>
                  </a:cubicBezTo>
                  <a:lnTo>
                    <a:pt x="723" y="1701"/>
                  </a:lnTo>
                  <a:cubicBezTo>
                    <a:pt x="642" y="1589"/>
                    <a:pt x="610" y="1445"/>
                    <a:pt x="610" y="1300"/>
                  </a:cubicBezTo>
                  <a:cubicBezTo>
                    <a:pt x="610" y="899"/>
                    <a:pt x="931" y="594"/>
                    <a:pt x="1300" y="594"/>
                  </a:cubicBezTo>
                  <a:cubicBezTo>
                    <a:pt x="1701" y="594"/>
                    <a:pt x="2006" y="915"/>
                    <a:pt x="2006" y="1300"/>
                  </a:cubicBezTo>
                  <a:cubicBezTo>
                    <a:pt x="2006" y="1445"/>
                    <a:pt x="1958" y="1589"/>
                    <a:pt x="1878" y="1701"/>
                  </a:cubicBezTo>
                  <a:lnTo>
                    <a:pt x="2552" y="1701"/>
                  </a:lnTo>
                  <a:cubicBezTo>
                    <a:pt x="2584" y="1589"/>
                    <a:pt x="2600" y="1445"/>
                    <a:pt x="2600" y="1300"/>
                  </a:cubicBezTo>
                  <a:cubicBezTo>
                    <a:pt x="2632" y="578"/>
                    <a:pt x="2054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783525" y="3623550"/>
              <a:ext cx="65400" cy="65425"/>
            </a:xfrm>
            <a:custGeom>
              <a:avLst/>
              <a:gdLst/>
              <a:ahLst/>
              <a:cxnLst/>
              <a:rect l="l" t="t" r="r" b="b"/>
              <a:pathLst>
                <a:path w="2616" h="2617" extrusionOk="0">
                  <a:moveTo>
                    <a:pt x="1300" y="627"/>
                  </a:moveTo>
                  <a:cubicBezTo>
                    <a:pt x="1701" y="627"/>
                    <a:pt x="2006" y="948"/>
                    <a:pt x="2006" y="1333"/>
                  </a:cubicBezTo>
                  <a:cubicBezTo>
                    <a:pt x="2006" y="1718"/>
                    <a:pt x="1685" y="2039"/>
                    <a:pt x="1300" y="2039"/>
                  </a:cubicBezTo>
                  <a:cubicBezTo>
                    <a:pt x="899" y="2039"/>
                    <a:pt x="610" y="1718"/>
                    <a:pt x="610" y="1333"/>
                  </a:cubicBezTo>
                  <a:cubicBezTo>
                    <a:pt x="610" y="932"/>
                    <a:pt x="931" y="627"/>
                    <a:pt x="1300" y="627"/>
                  </a:cubicBezTo>
                  <a:close/>
                  <a:moveTo>
                    <a:pt x="1300" y="1"/>
                  </a:moveTo>
                  <a:cubicBezTo>
                    <a:pt x="594" y="1"/>
                    <a:pt x="1" y="595"/>
                    <a:pt x="1" y="1317"/>
                  </a:cubicBezTo>
                  <a:cubicBezTo>
                    <a:pt x="1" y="2039"/>
                    <a:pt x="594" y="2616"/>
                    <a:pt x="1300" y="2616"/>
                  </a:cubicBezTo>
                  <a:cubicBezTo>
                    <a:pt x="2022" y="2616"/>
                    <a:pt x="2616" y="2039"/>
                    <a:pt x="2616" y="1317"/>
                  </a:cubicBezTo>
                  <a:cubicBezTo>
                    <a:pt x="2616" y="595"/>
                    <a:pt x="2038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1723325" y="3715400"/>
              <a:ext cx="49375" cy="87075"/>
            </a:xfrm>
            <a:custGeom>
              <a:avLst/>
              <a:gdLst/>
              <a:ahLst/>
              <a:cxnLst/>
              <a:rect l="l" t="t" r="r" b="b"/>
              <a:pathLst>
                <a:path w="1975" h="3483" extrusionOk="0">
                  <a:moveTo>
                    <a:pt x="931" y="643"/>
                  </a:moveTo>
                  <a:lnTo>
                    <a:pt x="931" y="1493"/>
                  </a:lnTo>
                  <a:cubicBezTo>
                    <a:pt x="803" y="1445"/>
                    <a:pt x="691" y="1381"/>
                    <a:pt x="611" y="1300"/>
                  </a:cubicBezTo>
                  <a:cubicBezTo>
                    <a:pt x="530" y="1252"/>
                    <a:pt x="498" y="1140"/>
                    <a:pt x="498" y="1028"/>
                  </a:cubicBezTo>
                  <a:cubicBezTo>
                    <a:pt x="498" y="899"/>
                    <a:pt x="530" y="803"/>
                    <a:pt x="611" y="739"/>
                  </a:cubicBezTo>
                  <a:cubicBezTo>
                    <a:pt x="691" y="691"/>
                    <a:pt x="787" y="643"/>
                    <a:pt x="931" y="643"/>
                  </a:cubicBezTo>
                  <a:close/>
                  <a:moveTo>
                    <a:pt x="1076" y="1942"/>
                  </a:moveTo>
                  <a:cubicBezTo>
                    <a:pt x="1220" y="1990"/>
                    <a:pt x="1333" y="2055"/>
                    <a:pt x="1413" y="2135"/>
                  </a:cubicBezTo>
                  <a:cubicBezTo>
                    <a:pt x="1493" y="2215"/>
                    <a:pt x="1541" y="2295"/>
                    <a:pt x="1541" y="2407"/>
                  </a:cubicBezTo>
                  <a:cubicBezTo>
                    <a:pt x="1541" y="2504"/>
                    <a:pt x="1493" y="2616"/>
                    <a:pt x="1413" y="2696"/>
                  </a:cubicBezTo>
                  <a:cubicBezTo>
                    <a:pt x="1333" y="2776"/>
                    <a:pt x="1220" y="2809"/>
                    <a:pt x="1076" y="2809"/>
                  </a:cubicBezTo>
                  <a:lnTo>
                    <a:pt x="1076" y="1942"/>
                  </a:lnTo>
                  <a:close/>
                  <a:moveTo>
                    <a:pt x="915" y="1"/>
                  </a:moveTo>
                  <a:lnTo>
                    <a:pt x="915" y="338"/>
                  </a:lnTo>
                  <a:cubicBezTo>
                    <a:pt x="739" y="338"/>
                    <a:pt x="578" y="386"/>
                    <a:pt x="434" y="434"/>
                  </a:cubicBezTo>
                  <a:cubicBezTo>
                    <a:pt x="290" y="498"/>
                    <a:pt x="193" y="595"/>
                    <a:pt x="113" y="707"/>
                  </a:cubicBezTo>
                  <a:cubicBezTo>
                    <a:pt x="33" y="819"/>
                    <a:pt x="1" y="948"/>
                    <a:pt x="1" y="1076"/>
                  </a:cubicBezTo>
                  <a:cubicBezTo>
                    <a:pt x="1" y="1268"/>
                    <a:pt x="33" y="1397"/>
                    <a:pt x="113" y="1525"/>
                  </a:cubicBezTo>
                  <a:cubicBezTo>
                    <a:pt x="193" y="1621"/>
                    <a:pt x="290" y="1702"/>
                    <a:pt x="418" y="1766"/>
                  </a:cubicBezTo>
                  <a:cubicBezTo>
                    <a:pt x="530" y="1798"/>
                    <a:pt x="691" y="1862"/>
                    <a:pt x="899" y="1942"/>
                  </a:cubicBezTo>
                  <a:lnTo>
                    <a:pt x="899" y="2825"/>
                  </a:lnTo>
                  <a:cubicBezTo>
                    <a:pt x="771" y="2809"/>
                    <a:pt x="675" y="2744"/>
                    <a:pt x="595" y="2664"/>
                  </a:cubicBezTo>
                  <a:cubicBezTo>
                    <a:pt x="514" y="2584"/>
                    <a:pt x="466" y="2488"/>
                    <a:pt x="466" y="2391"/>
                  </a:cubicBezTo>
                  <a:lnTo>
                    <a:pt x="1" y="2391"/>
                  </a:lnTo>
                  <a:cubicBezTo>
                    <a:pt x="17" y="2600"/>
                    <a:pt x="97" y="2792"/>
                    <a:pt x="274" y="2921"/>
                  </a:cubicBezTo>
                  <a:cubicBezTo>
                    <a:pt x="434" y="3065"/>
                    <a:pt x="659" y="3145"/>
                    <a:pt x="915" y="3161"/>
                  </a:cubicBezTo>
                  <a:lnTo>
                    <a:pt x="915" y="3482"/>
                  </a:lnTo>
                  <a:lnTo>
                    <a:pt x="1060" y="3482"/>
                  </a:lnTo>
                  <a:lnTo>
                    <a:pt x="1060" y="3161"/>
                  </a:lnTo>
                  <a:cubicBezTo>
                    <a:pt x="1252" y="3161"/>
                    <a:pt x="1429" y="3129"/>
                    <a:pt x="1557" y="3065"/>
                  </a:cubicBezTo>
                  <a:cubicBezTo>
                    <a:pt x="1702" y="2985"/>
                    <a:pt x="1798" y="2905"/>
                    <a:pt x="1878" y="2792"/>
                  </a:cubicBezTo>
                  <a:cubicBezTo>
                    <a:pt x="1958" y="2664"/>
                    <a:pt x="1974" y="2552"/>
                    <a:pt x="1974" y="2407"/>
                  </a:cubicBezTo>
                  <a:cubicBezTo>
                    <a:pt x="1974" y="2231"/>
                    <a:pt x="1942" y="2087"/>
                    <a:pt x="1862" y="1990"/>
                  </a:cubicBezTo>
                  <a:cubicBezTo>
                    <a:pt x="1782" y="1878"/>
                    <a:pt x="1718" y="1766"/>
                    <a:pt x="1605" y="1734"/>
                  </a:cubicBezTo>
                  <a:cubicBezTo>
                    <a:pt x="1477" y="1669"/>
                    <a:pt x="1333" y="1621"/>
                    <a:pt x="1156" y="1573"/>
                  </a:cubicBezTo>
                  <a:lnTo>
                    <a:pt x="1076" y="1541"/>
                  </a:lnTo>
                  <a:lnTo>
                    <a:pt x="1076" y="675"/>
                  </a:lnTo>
                  <a:cubicBezTo>
                    <a:pt x="1204" y="707"/>
                    <a:pt x="1284" y="739"/>
                    <a:pt x="1333" y="819"/>
                  </a:cubicBezTo>
                  <a:cubicBezTo>
                    <a:pt x="1397" y="883"/>
                    <a:pt x="1445" y="980"/>
                    <a:pt x="1461" y="1060"/>
                  </a:cubicBezTo>
                  <a:lnTo>
                    <a:pt x="1942" y="1060"/>
                  </a:lnTo>
                  <a:cubicBezTo>
                    <a:pt x="1926" y="867"/>
                    <a:pt x="1814" y="675"/>
                    <a:pt x="1685" y="562"/>
                  </a:cubicBezTo>
                  <a:cubicBezTo>
                    <a:pt x="1525" y="418"/>
                    <a:pt x="1316" y="354"/>
                    <a:pt x="1060" y="338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1672000" y="3682525"/>
              <a:ext cx="154450" cy="154450"/>
            </a:xfrm>
            <a:custGeom>
              <a:avLst/>
              <a:gdLst/>
              <a:ahLst/>
              <a:cxnLst/>
              <a:rect l="l" t="t" r="r" b="b"/>
              <a:pathLst>
                <a:path w="6178" h="6178" extrusionOk="0">
                  <a:moveTo>
                    <a:pt x="3081" y="594"/>
                  </a:moveTo>
                  <a:cubicBezTo>
                    <a:pt x="4444" y="594"/>
                    <a:pt x="5567" y="1717"/>
                    <a:pt x="5567" y="3081"/>
                  </a:cubicBezTo>
                  <a:cubicBezTo>
                    <a:pt x="5567" y="4444"/>
                    <a:pt x="4460" y="5567"/>
                    <a:pt x="3081" y="5567"/>
                  </a:cubicBezTo>
                  <a:cubicBezTo>
                    <a:pt x="1701" y="5567"/>
                    <a:pt x="610" y="4444"/>
                    <a:pt x="610" y="3081"/>
                  </a:cubicBezTo>
                  <a:cubicBezTo>
                    <a:pt x="610" y="1717"/>
                    <a:pt x="1733" y="594"/>
                    <a:pt x="3081" y="594"/>
                  </a:cubicBezTo>
                  <a:close/>
                  <a:moveTo>
                    <a:pt x="3081" y="0"/>
                  </a:moveTo>
                  <a:cubicBezTo>
                    <a:pt x="1380" y="0"/>
                    <a:pt x="0" y="1380"/>
                    <a:pt x="0" y="3081"/>
                  </a:cubicBezTo>
                  <a:cubicBezTo>
                    <a:pt x="0" y="4781"/>
                    <a:pt x="1380" y="6177"/>
                    <a:pt x="3081" y="6177"/>
                  </a:cubicBezTo>
                  <a:cubicBezTo>
                    <a:pt x="4797" y="6177"/>
                    <a:pt x="6177" y="4781"/>
                    <a:pt x="6177" y="3081"/>
                  </a:cubicBezTo>
                  <a:cubicBezTo>
                    <a:pt x="6177" y="1380"/>
                    <a:pt x="4797" y="0"/>
                    <a:pt x="308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639500" y="3649625"/>
              <a:ext cx="219425" cy="219825"/>
            </a:xfrm>
            <a:custGeom>
              <a:avLst/>
              <a:gdLst/>
              <a:ahLst/>
              <a:cxnLst/>
              <a:rect l="l" t="t" r="r" b="b"/>
              <a:pathLst>
                <a:path w="8777" h="8793" extrusionOk="0">
                  <a:moveTo>
                    <a:pt x="4381" y="594"/>
                  </a:moveTo>
                  <a:cubicBezTo>
                    <a:pt x="6466" y="594"/>
                    <a:pt x="8183" y="2295"/>
                    <a:pt x="8183" y="4381"/>
                  </a:cubicBezTo>
                  <a:cubicBezTo>
                    <a:pt x="8183" y="6466"/>
                    <a:pt x="6482" y="8167"/>
                    <a:pt x="4381" y="8167"/>
                  </a:cubicBezTo>
                  <a:cubicBezTo>
                    <a:pt x="2311" y="8167"/>
                    <a:pt x="594" y="6466"/>
                    <a:pt x="594" y="4381"/>
                  </a:cubicBezTo>
                  <a:cubicBezTo>
                    <a:pt x="594" y="2295"/>
                    <a:pt x="2311" y="594"/>
                    <a:pt x="4381" y="594"/>
                  </a:cubicBezTo>
                  <a:close/>
                  <a:moveTo>
                    <a:pt x="4381" y="1"/>
                  </a:moveTo>
                  <a:cubicBezTo>
                    <a:pt x="1958" y="1"/>
                    <a:pt x="1" y="1974"/>
                    <a:pt x="1" y="4397"/>
                  </a:cubicBezTo>
                  <a:cubicBezTo>
                    <a:pt x="1" y="6819"/>
                    <a:pt x="1958" y="8793"/>
                    <a:pt x="4381" y="8793"/>
                  </a:cubicBezTo>
                  <a:cubicBezTo>
                    <a:pt x="6819" y="8793"/>
                    <a:pt x="8777" y="6819"/>
                    <a:pt x="8777" y="4397"/>
                  </a:cubicBezTo>
                  <a:cubicBezTo>
                    <a:pt x="8777" y="1974"/>
                    <a:pt x="6787" y="1"/>
                    <a:pt x="438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477875" y="3591475"/>
              <a:ext cx="542700" cy="348575"/>
            </a:xfrm>
            <a:custGeom>
              <a:avLst/>
              <a:gdLst/>
              <a:ahLst/>
              <a:cxnLst/>
              <a:rect l="l" t="t" r="r" b="b"/>
              <a:pathLst>
                <a:path w="21708" h="13943" extrusionOk="0">
                  <a:moveTo>
                    <a:pt x="18162" y="610"/>
                  </a:moveTo>
                  <a:cubicBezTo>
                    <a:pt x="19782" y="610"/>
                    <a:pt x="21097" y="1926"/>
                    <a:pt x="21097" y="3562"/>
                  </a:cubicBezTo>
                  <a:lnTo>
                    <a:pt x="21097" y="12065"/>
                  </a:lnTo>
                  <a:lnTo>
                    <a:pt x="610" y="12065"/>
                  </a:lnTo>
                  <a:lnTo>
                    <a:pt x="610" y="3562"/>
                  </a:lnTo>
                  <a:cubicBezTo>
                    <a:pt x="610" y="1926"/>
                    <a:pt x="1926" y="610"/>
                    <a:pt x="3562" y="610"/>
                  </a:cubicBezTo>
                  <a:close/>
                  <a:moveTo>
                    <a:pt x="3562" y="1"/>
                  </a:moveTo>
                  <a:cubicBezTo>
                    <a:pt x="1589" y="1"/>
                    <a:pt x="0" y="1589"/>
                    <a:pt x="0" y="3562"/>
                  </a:cubicBezTo>
                  <a:lnTo>
                    <a:pt x="0" y="12627"/>
                  </a:lnTo>
                  <a:cubicBezTo>
                    <a:pt x="0" y="13076"/>
                    <a:pt x="113" y="13541"/>
                    <a:pt x="273" y="13942"/>
                  </a:cubicBezTo>
                  <a:lnTo>
                    <a:pt x="931" y="13942"/>
                  </a:lnTo>
                  <a:cubicBezTo>
                    <a:pt x="722" y="13557"/>
                    <a:pt x="610" y="13124"/>
                    <a:pt x="610" y="12659"/>
                  </a:cubicBezTo>
                  <a:lnTo>
                    <a:pt x="21097" y="12659"/>
                  </a:lnTo>
                  <a:cubicBezTo>
                    <a:pt x="21097" y="13124"/>
                    <a:pt x="20985" y="13557"/>
                    <a:pt x="20777" y="13942"/>
                  </a:cubicBezTo>
                  <a:lnTo>
                    <a:pt x="21450" y="13942"/>
                  </a:lnTo>
                  <a:cubicBezTo>
                    <a:pt x="21611" y="13541"/>
                    <a:pt x="21707" y="13076"/>
                    <a:pt x="21707" y="12627"/>
                  </a:cubicBezTo>
                  <a:lnTo>
                    <a:pt x="21707" y="3562"/>
                  </a:lnTo>
                  <a:cubicBezTo>
                    <a:pt x="21707" y="1589"/>
                    <a:pt x="20119" y="1"/>
                    <a:pt x="181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733375" y="3925975"/>
              <a:ext cx="31700" cy="14475"/>
            </a:xfrm>
            <a:custGeom>
              <a:avLst/>
              <a:gdLst/>
              <a:ahLst/>
              <a:cxnLst/>
              <a:rect l="l" t="t" r="r" b="b"/>
              <a:pathLst>
                <a:path w="1268" h="579" extrusionOk="0">
                  <a:moveTo>
                    <a:pt x="626" y="1"/>
                  </a:moveTo>
                  <a:cubicBezTo>
                    <a:pt x="289" y="1"/>
                    <a:pt x="32" y="257"/>
                    <a:pt x="0" y="578"/>
                  </a:cubicBezTo>
                  <a:lnTo>
                    <a:pt x="1267" y="578"/>
                  </a:lnTo>
                  <a:cubicBezTo>
                    <a:pt x="1235" y="241"/>
                    <a:pt x="963" y="1"/>
                    <a:pt x="6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6509500" y="2688625"/>
              <a:ext cx="38125" cy="67425"/>
            </a:xfrm>
            <a:custGeom>
              <a:avLst/>
              <a:gdLst/>
              <a:ahLst/>
              <a:cxnLst/>
              <a:rect l="l" t="t" r="r" b="b"/>
              <a:pathLst>
                <a:path w="1525" h="2697" extrusionOk="0">
                  <a:moveTo>
                    <a:pt x="690" y="530"/>
                  </a:moveTo>
                  <a:lnTo>
                    <a:pt x="690" y="1172"/>
                  </a:lnTo>
                  <a:cubicBezTo>
                    <a:pt x="594" y="1124"/>
                    <a:pt x="482" y="1092"/>
                    <a:pt x="434" y="1027"/>
                  </a:cubicBezTo>
                  <a:cubicBezTo>
                    <a:pt x="369" y="963"/>
                    <a:pt x="337" y="899"/>
                    <a:pt x="337" y="819"/>
                  </a:cubicBezTo>
                  <a:cubicBezTo>
                    <a:pt x="337" y="723"/>
                    <a:pt x="386" y="658"/>
                    <a:pt x="450" y="610"/>
                  </a:cubicBezTo>
                  <a:cubicBezTo>
                    <a:pt x="498" y="546"/>
                    <a:pt x="594" y="530"/>
                    <a:pt x="690" y="530"/>
                  </a:cubicBezTo>
                  <a:close/>
                  <a:moveTo>
                    <a:pt x="787" y="1509"/>
                  </a:moveTo>
                  <a:cubicBezTo>
                    <a:pt x="899" y="1541"/>
                    <a:pt x="995" y="1589"/>
                    <a:pt x="1043" y="1653"/>
                  </a:cubicBezTo>
                  <a:cubicBezTo>
                    <a:pt x="1107" y="1701"/>
                    <a:pt x="1140" y="1765"/>
                    <a:pt x="1140" y="1862"/>
                  </a:cubicBezTo>
                  <a:cubicBezTo>
                    <a:pt x="1124" y="1942"/>
                    <a:pt x="1107" y="2022"/>
                    <a:pt x="1043" y="2086"/>
                  </a:cubicBezTo>
                  <a:cubicBezTo>
                    <a:pt x="995" y="2151"/>
                    <a:pt x="899" y="2167"/>
                    <a:pt x="787" y="2167"/>
                  </a:cubicBezTo>
                  <a:lnTo>
                    <a:pt x="787" y="1509"/>
                  </a:lnTo>
                  <a:close/>
                  <a:moveTo>
                    <a:pt x="690" y="1"/>
                  </a:moveTo>
                  <a:lnTo>
                    <a:pt x="690" y="257"/>
                  </a:lnTo>
                  <a:cubicBezTo>
                    <a:pt x="546" y="257"/>
                    <a:pt x="434" y="289"/>
                    <a:pt x="321" y="338"/>
                  </a:cubicBezTo>
                  <a:cubicBezTo>
                    <a:pt x="225" y="386"/>
                    <a:pt x="145" y="466"/>
                    <a:pt x="81" y="546"/>
                  </a:cubicBezTo>
                  <a:cubicBezTo>
                    <a:pt x="33" y="626"/>
                    <a:pt x="0" y="723"/>
                    <a:pt x="0" y="851"/>
                  </a:cubicBezTo>
                  <a:cubicBezTo>
                    <a:pt x="0" y="979"/>
                    <a:pt x="49" y="1092"/>
                    <a:pt x="97" y="1188"/>
                  </a:cubicBezTo>
                  <a:cubicBezTo>
                    <a:pt x="161" y="1268"/>
                    <a:pt x="241" y="1332"/>
                    <a:pt x="321" y="1364"/>
                  </a:cubicBezTo>
                  <a:cubicBezTo>
                    <a:pt x="402" y="1413"/>
                    <a:pt x="546" y="1445"/>
                    <a:pt x="706" y="1509"/>
                  </a:cubicBezTo>
                  <a:lnTo>
                    <a:pt x="706" y="2183"/>
                  </a:lnTo>
                  <a:cubicBezTo>
                    <a:pt x="610" y="2167"/>
                    <a:pt x="530" y="2134"/>
                    <a:pt x="466" y="2070"/>
                  </a:cubicBezTo>
                  <a:cubicBezTo>
                    <a:pt x="402" y="2006"/>
                    <a:pt x="386" y="1926"/>
                    <a:pt x="369" y="1846"/>
                  </a:cubicBezTo>
                  <a:lnTo>
                    <a:pt x="0" y="1846"/>
                  </a:lnTo>
                  <a:cubicBezTo>
                    <a:pt x="17" y="2006"/>
                    <a:pt x="81" y="2151"/>
                    <a:pt x="225" y="2263"/>
                  </a:cubicBezTo>
                  <a:cubicBezTo>
                    <a:pt x="337" y="2375"/>
                    <a:pt x="498" y="2455"/>
                    <a:pt x="706" y="2455"/>
                  </a:cubicBezTo>
                  <a:lnTo>
                    <a:pt x="706" y="2696"/>
                  </a:lnTo>
                  <a:lnTo>
                    <a:pt x="803" y="2696"/>
                  </a:lnTo>
                  <a:lnTo>
                    <a:pt x="803" y="2455"/>
                  </a:lnTo>
                  <a:cubicBezTo>
                    <a:pt x="963" y="2455"/>
                    <a:pt x="1091" y="2423"/>
                    <a:pt x="1204" y="2375"/>
                  </a:cubicBezTo>
                  <a:cubicBezTo>
                    <a:pt x="1300" y="2311"/>
                    <a:pt x="1396" y="2247"/>
                    <a:pt x="1444" y="2151"/>
                  </a:cubicBezTo>
                  <a:cubicBezTo>
                    <a:pt x="1509" y="2054"/>
                    <a:pt x="1525" y="1974"/>
                    <a:pt x="1525" y="1846"/>
                  </a:cubicBezTo>
                  <a:cubicBezTo>
                    <a:pt x="1525" y="1701"/>
                    <a:pt x="1493" y="1605"/>
                    <a:pt x="1428" y="1525"/>
                  </a:cubicBezTo>
                  <a:cubicBezTo>
                    <a:pt x="1348" y="1445"/>
                    <a:pt x="1268" y="1380"/>
                    <a:pt x="1188" y="1348"/>
                  </a:cubicBezTo>
                  <a:cubicBezTo>
                    <a:pt x="1107" y="1300"/>
                    <a:pt x="995" y="1268"/>
                    <a:pt x="851" y="1220"/>
                  </a:cubicBezTo>
                  <a:lnTo>
                    <a:pt x="787" y="1204"/>
                  </a:lnTo>
                  <a:lnTo>
                    <a:pt x="787" y="546"/>
                  </a:lnTo>
                  <a:cubicBezTo>
                    <a:pt x="867" y="562"/>
                    <a:pt x="947" y="610"/>
                    <a:pt x="995" y="642"/>
                  </a:cubicBezTo>
                  <a:cubicBezTo>
                    <a:pt x="1043" y="707"/>
                    <a:pt x="1075" y="771"/>
                    <a:pt x="1091" y="819"/>
                  </a:cubicBezTo>
                  <a:lnTo>
                    <a:pt x="1476" y="819"/>
                  </a:lnTo>
                  <a:cubicBezTo>
                    <a:pt x="1444" y="658"/>
                    <a:pt x="1396" y="546"/>
                    <a:pt x="1268" y="450"/>
                  </a:cubicBezTo>
                  <a:cubicBezTo>
                    <a:pt x="1156" y="338"/>
                    <a:pt x="995" y="289"/>
                    <a:pt x="787" y="257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6466975" y="2661750"/>
              <a:ext cx="122375" cy="121975"/>
            </a:xfrm>
            <a:custGeom>
              <a:avLst/>
              <a:gdLst/>
              <a:ahLst/>
              <a:cxnLst/>
              <a:rect l="l" t="t" r="r" b="b"/>
              <a:pathLst>
                <a:path w="4895" h="4879" extrusionOk="0">
                  <a:moveTo>
                    <a:pt x="2439" y="610"/>
                  </a:moveTo>
                  <a:cubicBezTo>
                    <a:pt x="3466" y="610"/>
                    <a:pt x="4301" y="1445"/>
                    <a:pt x="4301" y="2455"/>
                  </a:cubicBezTo>
                  <a:cubicBezTo>
                    <a:pt x="4301" y="3466"/>
                    <a:pt x="3466" y="4300"/>
                    <a:pt x="2439" y="4300"/>
                  </a:cubicBezTo>
                  <a:cubicBezTo>
                    <a:pt x="1429" y="4300"/>
                    <a:pt x="594" y="3482"/>
                    <a:pt x="594" y="2455"/>
                  </a:cubicBezTo>
                  <a:cubicBezTo>
                    <a:pt x="594" y="1445"/>
                    <a:pt x="1429" y="610"/>
                    <a:pt x="2439" y="610"/>
                  </a:cubicBezTo>
                  <a:close/>
                  <a:moveTo>
                    <a:pt x="2439" y="1"/>
                  </a:moveTo>
                  <a:cubicBezTo>
                    <a:pt x="1108" y="1"/>
                    <a:pt x="1" y="1092"/>
                    <a:pt x="1" y="2439"/>
                  </a:cubicBezTo>
                  <a:cubicBezTo>
                    <a:pt x="1" y="3787"/>
                    <a:pt x="1108" y="4878"/>
                    <a:pt x="2439" y="4878"/>
                  </a:cubicBezTo>
                  <a:cubicBezTo>
                    <a:pt x="3787" y="4878"/>
                    <a:pt x="4894" y="3787"/>
                    <a:pt x="4894" y="2439"/>
                  </a:cubicBezTo>
                  <a:cubicBezTo>
                    <a:pt x="4894" y="1092"/>
                    <a:pt x="3819" y="1"/>
                    <a:pt x="243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6441725" y="2636900"/>
              <a:ext cx="172875" cy="172475"/>
            </a:xfrm>
            <a:custGeom>
              <a:avLst/>
              <a:gdLst/>
              <a:ahLst/>
              <a:cxnLst/>
              <a:rect l="l" t="t" r="r" b="b"/>
              <a:pathLst>
                <a:path w="6915" h="6899" extrusionOk="0">
                  <a:moveTo>
                    <a:pt x="3449" y="594"/>
                  </a:moveTo>
                  <a:cubicBezTo>
                    <a:pt x="5022" y="594"/>
                    <a:pt x="6305" y="1877"/>
                    <a:pt x="6305" y="3433"/>
                  </a:cubicBezTo>
                  <a:cubicBezTo>
                    <a:pt x="6305" y="5022"/>
                    <a:pt x="5022" y="6289"/>
                    <a:pt x="3449" y="6289"/>
                  </a:cubicBezTo>
                  <a:cubicBezTo>
                    <a:pt x="1893" y="6289"/>
                    <a:pt x="610" y="5006"/>
                    <a:pt x="610" y="3433"/>
                  </a:cubicBezTo>
                  <a:cubicBezTo>
                    <a:pt x="610" y="1877"/>
                    <a:pt x="1893" y="594"/>
                    <a:pt x="3449" y="594"/>
                  </a:cubicBezTo>
                  <a:close/>
                  <a:moveTo>
                    <a:pt x="3449" y="0"/>
                  </a:moveTo>
                  <a:cubicBezTo>
                    <a:pt x="1556" y="0"/>
                    <a:pt x="0" y="1556"/>
                    <a:pt x="0" y="3449"/>
                  </a:cubicBezTo>
                  <a:cubicBezTo>
                    <a:pt x="0" y="5359"/>
                    <a:pt x="1556" y="6899"/>
                    <a:pt x="3449" y="6899"/>
                  </a:cubicBezTo>
                  <a:cubicBezTo>
                    <a:pt x="5359" y="6899"/>
                    <a:pt x="6915" y="5359"/>
                    <a:pt x="6915" y="3449"/>
                  </a:cubicBezTo>
                  <a:cubicBezTo>
                    <a:pt x="6915" y="1556"/>
                    <a:pt x="5359" y="0"/>
                    <a:pt x="344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6317775" y="2591975"/>
              <a:ext cx="421175" cy="357775"/>
            </a:xfrm>
            <a:custGeom>
              <a:avLst/>
              <a:gdLst/>
              <a:ahLst/>
              <a:cxnLst/>
              <a:rect l="l" t="t" r="r" b="b"/>
              <a:pathLst>
                <a:path w="16847" h="14311" extrusionOk="0">
                  <a:moveTo>
                    <a:pt x="13285" y="594"/>
                  </a:moveTo>
                  <a:cubicBezTo>
                    <a:pt x="14905" y="594"/>
                    <a:pt x="16237" y="1925"/>
                    <a:pt x="16237" y="3546"/>
                  </a:cubicBezTo>
                  <a:lnTo>
                    <a:pt x="16237" y="9049"/>
                  </a:lnTo>
                  <a:cubicBezTo>
                    <a:pt x="16237" y="9129"/>
                    <a:pt x="16237" y="9209"/>
                    <a:pt x="16221" y="9289"/>
                  </a:cubicBezTo>
                  <a:lnTo>
                    <a:pt x="594" y="9289"/>
                  </a:lnTo>
                  <a:lnTo>
                    <a:pt x="594" y="9049"/>
                  </a:lnTo>
                  <a:lnTo>
                    <a:pt x="594" y="3546"/>
                  </a:lnTo>
                  <a:cubicBezTo>
                    <a:pt x="594" y="1925"/>
                    <a:pt x="1910" y="594"/>
                    <a:pt x="3546" y="594"/>
                  </a:cubicBezTo>
                  <a:close/>
                  <a:moveTo>
                    <a:pt x="16124" y="9883"/>
                  </a:moveTo>
                  <a:cubicBezTo>
                    <a:pt x="15755" y="11102"/>
                    <a:pt x="14632" y="11985"/>
                    <a:pt x="13285" y="11985"/>
                  </a:cubicBezTo>
                  <a:lnTo>
                    <a:pt x="3546" y="11985"/>
                  </a:lnTo>
                  <a:cubicBezTo>
                    <a:pt x="2199" y="11985"/>
                    <a:pt x="1076" y="11102"/>
                    <a:pt x="723" y="9883"/>
                  </a:cubicBezTo>
                  <a:close/>
                  <a:moveTo>
                    <a:pt x="9948" y="12594"/>
                  </a:moveTo>
                  <a:lnTo>
                    <a:pt x="9948" y="13637"/>
                  </a:lnTo>
                  <a:lnTo>
                    <a:pt x="6899" y="13637"/>
                  </a:lnTo>
                  <a:lnTo>
                    <a:pt x="6899" y="12594"/>
                  </a:lnTo>
                  <a:close/>
                  <a:moveTo>
                    <a:pt x="3546" y="0"/>
                  </a:moveTo>
                  <a:cubicBezTo>
                    <a:pt x="1573" y="0"/>
                    <a:pt x="1" y="1589"/>
                    <a:pt x="1" y="3546"/>
                  </a:cubicBezTo>
                  <a:lnTo>
                    <a:pt x="1" y="9049"/>
                  </a:lnTo>
                  <a:cubicBezTo>
                    <a:pt x="1" y="9177"/>
                    <a:pt x="17" y="9321"/>
                    <a:pt x="17" y="9466"/>
                  </a:cubicBezTo>
                  <a:cubicBezTo>
                    <a:pt x="1" y="9498"/>
                    <a:pt x="1" y="9546"/>
                    <a:pt x="1" y="9578"/>
                  </a:cubicBezTo>
                  <a:cubicBezTo>
                    <a:pt x="1" y="9658"/>
                    <a:pt x="33" y="9723"/>
                    <a:pt x="81" y="9787"/>
                  </a:cubicBezTo>
                  <a:cubicBezTo>
                    <a:pt x="418" y="11391"/>
                    <a:pt x="1846" y="12594"/>
                    <a:pt x="3546" y="12594"/>
                  </a:cubicBezTo>
                  <a:lnTo>
                    <a:pt x="6290" y="12594"/>
                  </a:lnTo>
                  <a:lnTo>
                    <a:pt x="6290" y="13717"/>
                  </a:lnTo>
                  <a:lnTo>
                    <a:pt x="5263" y="13717"/>
                  </a:lnTo>
                  <a:cubicBezTo>
                    <a:pt x="5103" y="13717"/>
                    <a:pt x="4974" y="13846"/>
                    <a:pt x="4974" y="14022"/>
                  </a:cubicBezTo>
                  <a:cubicBezTo>
                    <a:pt x="4974" y="14183"/>
                    <a:pt x="5103" y="14311"/>
                    <a:pt x="5263" y="14311"/>
                  </a:cubicBezTo>
                  <a:lnTo>
                    <a:pt x="11568" y="14311"/>
                  </a:lnTo>
                  <a:cubicBezTo>
                    <a:pt x="11728" y="14311"/>
                    <a:pt x="11873" y="14183"/>
                    <a:pt x="11873" y="14022"/>
                  </a:cubicBezTo>
                  <a:cubicBezTo>
                    <a:pt x="11873" y="13846"/>
                    <a:pt x="11728" y="13717"/>
                    <a:pt x="11568" y="13717"/>
                  </a:cubicBezTo>
                  <a:lnTo>
                    <a:pt x="10541" y="13717"/>
                  </a:lnTo>
                  <a:lnTo>
                    <a:pt x="10541" y="12594"/>
                  </a:lnTo>
                  <a:lnTo>
                    <a:pt x="13285" y="12594"/>
                  </a:lnTo>
                  <a:cubicBezTo>
                    <a:pt x="15001" y="12594"/>
                    <a:pt x="16413" y="11391"/>
                    <a:pt x="16766" y="9787"/>
                  </a:cubicBezTo>
                  <a:cubicBezTo>
                    <a:pt x="16798" y="9723"/>
                    <a:pt x="16846" y="9658"/>
                    <a:pt x="16846" y="9578"/>
                  </a:cubicBezTo>
                  <a:cubicBezTo>
                    <a:pt x="16846" y="9546"/>
                    <a:pt x="16846" y="9498"/>
                    <a:pt x="16814" y="9466"/>
                  </a:cubicBezTo>
                  <a:cubicBezTo>
                    <a:pt x="16846" y="9321"/>
                    <a:pt x="16846" y="9177"/>
                    <a:pt x="16846" y="9049"/>
                  </a:cubicBezTo>
                  <a:lnTo>
                    <a:pt x="16846" y="3546"/>
                  </a:lnTo>
                  <a:cubicBezTo>
                    <a:pt x="16846" y="1589"/>
                    <a:pt x="15258" y="0"/>
                    <a:pt x="1328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6515125" y="2850675"/>
              <a:ext cx="26075" cy="26100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13" y="0"/>
                  </a:moveTo>
                  <a:cubicBezTo>
                    <a:pt x="241" y="0"/>
                    <a:pt x="0" y="241"/>
                    <a:pt x="0" y="514"/>
                  </a:cubicBezTo>
                  <a:cubicBezTo>
                    <a:pt x="0" y="802"/>
                    <a:pt x="241" y="1043"/>
                    <a:pt x="513" y="1043"/>
                  </a:cubicBezTo>
                  <a:cubicBezTo>
                    <a:pt x="802" y="1043"/>
                    <a:pt x="1043" y="802"/>
                    <a:pt x="1043" y="514"/>
                  </a:cubicBezTo>
                  <a:cubicBezTo>
                    <a:pt x="1043" y="241"/>
                    <a:pt x="818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2570025" y="3909625"/>
              <a:ext cx="48550" cy="30425"/>
            </a:xfrm>
            <a:custGeom>
              <a:avLst/>
              <a:gdLst/>
              <a:ahLst/>
              <a:cxnLst/>
              <a:rect l="l" t="t" r="r" b="b"/>
              <a:pathLst>
                <a:path w="1942" h="1217" extrusionOk="0">
                  <a:moveTo>
                    <a:pt x="597" y="1"/>
                  </a:moveTo>
                  <a:cubicBezTo>
                    <a:pt x="522" y="1"/>
                    <a:pt x="445" y="34"/>
                    <a:pt x="386" y="93"/>
                  </a:cubicBezTo>
                  <a:cubicBezTo>
                    <a:pt x="177" y="318"/>
                    <a:pt x="33" y="735"/>
                    <a:pt x="1" y="1216"/>
                  </a:cubicBezTo>
                  <a:lnTo>
                    <a:pt x="594" y="1216"/>
                  </a:lnTo>
                  <a:cubicBezTo>
                    <a:pt x="626" y="1120"/>
                    <a:pt x="626" y="1024"/>
                    <a:pt x="642" y="944"/>
                  </a:cubicBezTo>
                  <a:cubicBezTo>
                    <a:pt x="723" y="1024"/>
                    <a:pt x="819" y="1120"/>
                    <a:pt x="947" y="1216"/>
                  </a:cubicBezTo>
                  <a:lnTo>
                    <a:pt x="1942" y="1216"/>
                  </a:lnTo>
                  <a:cubicBezTo>
                    <a:pt x="1027" y="639"/>
                    <a:pt x="883" y="254"/>
                    <a:pt x="883" y="254"/>
                  </a:cubicBezTo>
                  <a:cubicBezTo>
                    <a:pt x="867" y="125"/>
                    <a:pt x="787" y="61"/>
                    <a:pt x="674" y="13"/>
                  </a:cubicBezTo>
                  <a:cubicBezTo>
                    <a:pt x="650" y="5"/>
                    <a:pt x="624" y="1"/>
                    <a:pt x="597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703200" y="3901525"/>
              <a:ext cx="163250" cy="39725"/>
            </a:xfrm>
            <a:custGeom>
              <a:avLst/>
              <a:gdLst/>
              <a:ahLst/>
              <a:cxnLst/>
              <a:rect l="l" t="t" r="r" b="b"/>
              <a:pathLst>
                <a:path w="6530" h="1589" extrusionOk="0">
                  <a:moveTo>
                    <a:pt x="2551" y="0"/>
                  </a:moveTo>
                  <a:cubicBezTo>
                    <a:pt x="1380" y="0"/>
                    <a:pt x="385" y="658"/>
                    <a:pt x="0" y="1588"/>
                  </a:cubicBezTo>
                  <a:lnTo>
                    <a:pt x="658" y="1588"/>
                  </a:lnTo>
                  <a:cubicBezTo>
                    <a:pt x="1011" y="995"/>
                    <a:pt x="1733" y="594"/>
                    <a:pt x="2535" y="594"/>
                  </a:cubicBezTo>
                  <a:cubicBezTo>
                    <a:pt x="3177" y="594"/>
                    <a:pt x="3754" y="834"/>
                    <a:pt x="4171" y="1268"/>
                  </a:cubicBezTo>
                  <a:cubicBezTo>
                    <a:pt x="4220" y="1325"/>
                    <a:pt x="4291" y="1354"/>
                    <a:pt x="4364" y="1354"/>
                  </a:cubicBezTo>
                  <a:cubicBezTo>
                    <a:pt x="4413" y="1354"/>
                    <a:pt x="4463" y="1341"/>
                    <a:pt x="4508" y="1316"/>
                  </a:cubicBezTo>
                  <a:lnTo>
                    <a:pt x="5054" y="1075"/>
                  </a:lnTo>
                  <a:lnTo>
                    <a:pt x="5054" y="1075"/>
                  </a:lnTo>
                  <a:cubicBezTo>
                    <a:pt x="4941" y="1203"/>
                    <a:pt x="4797" y="1316"/>
                    <a:pt x="4701" y="1396"/>
                  </a:cubicBezTo>
                  <a:cubicBezTo>
                    <a:pt x="4637" y="1444"/>
                    <a:pt x="4621" y="1508"/>
                    <a:pt x="4589" y="1556"/>
                  </a:cubicBezTo>
                  <a:lnTo>
                    <a:pt x="6385" y="1556"/>
                  </a:lnTo>
                  <a:cubicBezTo>
                    <a:pt x="6417" y="1476"/>
                    <a:pt x="6466" y="1444"/>
                    <a:pt x="6466" y="1428"/>
                  </a:cubicBezTo>
                  <a:cubicBezTo>
                    <a:pt x="6530" y="1300"/>
                    <a:pt x="6498" y="1155"/>
                    <a:pt x="6417" y="1075"/>
                  </a:cubicBezTo>
                  <a:cubicBezTo>
                    <a:pt x="6362" y="1008"/>
                    <a:pt x="6282" y="980"/>
                    <a:pt x="6196" y="980"/>
                  </a:cubicBezTo>
                  <a:cubicBezTo>
                    <a:pt x="6158" y="980"/>
                    <a:pt x="6119" y="985"/>
                    <a:pt x="6081" y="995"/>
                  </a:cubicBezTo>
                  <a:cubicBezTo>
                    <a:pt x="6016" y="1027"/>
                    <a:pt x="5936" y="1059"/>
                    <a:pt x="5824" y="1107"/>
                  </a:cubicBezTo>
                  <a:cubicBezTo>
                    <a:pt x="5936" y="947"/>
                    <a:pt x="6048" y="786"/>
                    <a:pt x="6081" y="658"/>
                  </a:cubicBezTo>
                  <a:cubicBezTo>
                    <a:pt x="6129" y="546"/>
                    <a:pt x="6129" y="417"/>
                    <a:pt x="6065" y="321"/>
                  </a:cubicBezTo>
                  <a:lnTo>
                    <a:pt x="6065" y="305"/>
                  </a:lnTo>
                  <a:lnTo>
                    <a:pt x="6065" y="273"/>
                  </a:lnTo>
                  <a:cubicBezTo>
                    <a:pt x="6065" y="257"/>
                    <a:pt x="6032" y="241"/>
                    <a:pt x="6016" y="241"/>
                  </a:cubicBezTo>
                  <a:lnTo>
                    <a:pt x="6016" y="225"/>
                  </a:lnTo>
                  <a:cubicBezTo>
                    <a:pt x="6000" y="193"/>
                    <a:pt x="5984" y="177"/>
                    <a:pt x="5968" y="177"/>
                  </a:cubicBezTo>
                  <a:lnTo>
                    <a:pt x="5936" y="177"/>
                  </a:lnTo>
                  <a:cubicBezTo>
                    <a:pt x="5920" y="177"/>
                    <a:pt x="5920" y="161"/>
                    <a:pt x="5904" y="161"/>
                  </a:cubicBezTo>
                  <a:lnTo>
                    <a:pt x="5760" y="161"/>
                  </a:lnTo>
                  <a:cubicBezTo>
                    <a:pt x="5744" y="161"/>
                    <a:pt x="5744" y="161"/>
                    <a:pt x="5712" y="177"/>
                  </a:cubicBezTo>
                  <a:lnTo>
                    <a:pt x="5696" y="177"/>
                  </a:lnTo>
                  <a:lnTo>
                    <a:pt x="4941" y="497"/>
                  </a:lnTo>
                  <a:lnTo>
                    <a:pt x="4476" y="706"/>
                  </a:lnTo>
                  <a:cubicBezTo>
                    <a:pt x="3979" y="241"/>
                    <a:pt x="3289" y="0"/>
                    <a:pt x="255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895100" y="2737150"/>
              <a:ext cx="308850" cy="253525"/>
            </a:xfrm>
            <a:custGeom>
              <a:avLst/>
              <a:gdLst/>
              <a:ahLst/>
              <a:cxnLst/>
              <a:rect l="l" t="t" r="r" b="b"/>
              <a:pathLst>
                <a:path w="12354" h="10141" extrusionOk="0">
                  <a:moveTo>
                    <a:pt x="8327" y="562"/>
                  </a:moveTo>
                  <a:cubicBezTo>
                    <a:pt x="8968" y="562"/>
                    <a:pt x="9562" y="803"/>
                    <a:pt x="9979" y="1220"/>
                  </a:cubicBezTo>
                  <a:cubicBezTo>
                    <a:pt x="10029" y="1289"/>
                    <a:pt x="10102" y="1322"/>
                    <a:pt x="10178" y="1322"/>
                  </a:cubicBezTo>
                  <a:cubicBezTo>
                    <a:pt x="10225" y="1322"/>
                    <a:pt x="10273" y="1309"/>
                    <a:pt x="10316" y="1284"/>
                  </a:cubicBezTo>
                  <a:lnTo>
                    <a:pt x="10862" y="1044"/>
                  </a:lnTo>
                  <a:lnTo>
                    <a:pt x="10862" y="1044"/>
                  </a:lnTo>
                  <a:cubicBezTo>
                    <a:pt x="10733" y="1172"/>
                    <a:pt x="10605" y="1284"/>
                    <a:pt x="10493" y="1365"/>
                  </a:cubicBezTo>
                  <a:cubicBezTo>
                    <a:pt x="10444" y="1413"/>
                    <a:pt x="10396" y="1493"/>
                    <a:pt x="10396" y="1557"/>
                  </a:cubicBezTo>
                  <a:lnTo>
                    <a:pt x="10396" y="1589"/>
                  </a:lnTo>
                  <a:cubicBezTo>
                    <a:pt x="10380" y="1669"/>
                    <a:pt x="10396" y="1766"/>
                    <a:pt x="10461" y="1830"/>
                  </a:cubicBezTo>
                  <a:cubicBezTo>
                    <a:pt x="10525" y="1894"/>
                    <a:pt x="10605" y="1926"/>
                    <a:pt x="10685" y="1942"/>
                  </a:cubicBezTo>
                  <a:cubicBezTo>
                    <a:pt x="10701" y="1942"/>
                    <a:pt x="10894" y="1942"/>
                    <a:pt x="11166" y="1894"/>
                  </a:cubicBezTo>
                  <a:lnTo>
                    <a:pt x="11166" y="1894"/>
                  </a:lnTo>
                  <a:lnTo>
                    <a:pt x="11134" y="1910"/>
                  </a:lnTo>
                  <a:cubicBezTo>
                    <a:pt x="10878" y="2167"/>
                    <a:pt x="10717" y="2295"/>
                    <a:pt x="10653" y="2327"/>
                  </a:cubicBezTo>
                  <a:cubicBezTo>
                    <a:pt x="10541" y="2375"/>
                    <a:pt x="10461" y="2472"/>
                    <a:pt x="10461" y="2616"/>
                  </a:cubicBezTo>
                  <a:cubicBezTo>
                    <a:pt x="10364" y="5921"/>
                    <a:pt x="8214" y="9290"/>
                    <a:pt x="4300" y="9515"/>
                  </a:cubicBezTo>
                  <a:cubicBezTo>
                    <a:pt x="4239" y="9517"/>
                    <a:pt x="4179" y="9518"/>
                    <a:pt x="4118" y="9518"/>
                  </a:cubicBezTo>
                  <a:cubicBezTo>
                    <a:pt x="3260" y="9518"/>
                    <a:pt x="2379" y="9305"/>
                    <a:pt x="1540" y="8841"/>
                  </a:cubicBezTo>
                  <a:cubicBezTo>
                    <a:pt x="2375" y="8841"/>
                    <a:pt x="3225" y="8552"/>
                    <a:pt x="3963" y="7959"/>
                  </a:cubicBezTo>
                  <a:cubicBezTo>
                    <a:pt x="4059" y="7910"/>
                    <a:pt x="4107" y="7782"/>
                    <a:pt x="4075" y="7670"/>
                  </a:cubicBezTo>
                  <a:cubicBezTo>
                    <a:pt x="4059" y="7541"/>
                    <a:pt x="3979" y="7461"/>
                    <a:pt x="3867" y="7429"/>
                  </a:cubicBezTo>
                  <a:cubicBezTo>
                    <a:pt x="3305" y="7269"/>
                    <a:pt x="2230" y="6819"/>
                    <a:pt x="1941" y="6322"/>
                  </a:cubicBezTo>
                  <a:lnTo>
                    <a:pt x="2663" y="6306"/>
                  </a:lnTo>
                  <a:cubicBezTo>
                    <a:pt x="2792" y="6306"/>
                    <a:pt x="2920" y="6178"/>
                    <a:pt x="2936" y="6033"/>
                  </a:cubicBezTo>
                  <a:cubicBezTo>
                    <a:pt x="2952" y="5905"/>
                    <a:pt x="2872" y="5761"/>
                    <a:pt x="2744" y="5728"/>
                  </a:cubicBezTo>
                  <a:cubicBezTo>
                    <a:pt x="2551" y="5664"/>
                    <a:pt x="2054" y="5488"/>
                    <a:pt x="1781" y="5215"/>
                  </a:cubicBezTo>
                  <a:cubicBezTo>
                    <a:pt x="1348" y="4830"/>
                    <a:pt x="1091" y="4397"/>
                    <a:pt x="1011" y="4060"/>
                  </a:cubicBezTo>
                  <a:cubicBezTo>
                    <a:pt x="1027" y="4060"/>
                    <a:pt x="1059" y="4076"/>
                    <a:pt x="1075" y="4076"/>
                  </a:cubicBezTo>
                  <a:cubicBezTo>
                    <a:pt x="1428" y="4188"/>
                    <a:pt x="1781" y="4188"/>
                    <a:pt x="1797" y="4188"/>
                  </a:cubicBezTo>
                  <a:cubicBezTo>
                    <a:pt x="1909" y="4188"/>
                    <a:pt x="2038" y="4108"/>
                    <a:pt x="2070" y="3980"/>
                  </a:cubicBezTo>
                  <a:cubicBezTo>
                    <a:pt x="2118" y="3851"/>
                    <a:pt x="2070" y="3707"/>
                    <a:pt x="1957" y="3627"/>
                  </a:cubicBezTo>
                  <a:cubicBezTo>
                    <a:pt x="1797" y="3514"/>
                    <a:pt x="1332" y="3129"/>
                    <a:pt x="1187" y="2776"/>
                  </a:cubicBezTo>
                  <a:cubicBezTo>
                    <a:pt x="1011" y="2263"/>
                    <a:pt x="1011" y="1669"/>
                    <a:pt x="1107" y="1284"/>
                  </a:cubicBezTo>
                  <a:lnTo>
                    <a:pt x="1107" y="1284"/>
                  </a:lnTo>
                  <a:cubicBezTo>
                    <a:pt x="1412" y="1605"/>
                    <a:pt x="1957" y="2071"/>
                    <a:pt x="2984" y="2568"/>
                  </a:cubicBezTo>
                  <a:cubicBezTo>
                    <a:pt x="4027" y="3097"/>
                    <a:pt x="5086" y="3418"/>
                    <a:pt x="5920" y="3466"/>
                  </a:cubicBezTo>
                  <a:cubicBezTo>
                    <a:pt x="5968" y="3498"/>
                    <a:pt x="5984" y="3498"/>
                    <a:pt x="6033" y="3498"/>
                  </a:cubicBezTo>
                  <a:cubicBezTo>
                    <a:pt x="6193" y="3498"/>
                    <a:pt x="6321" y="3354"/>
                    <a:pt x="6321" y="3178"/>
                  </a:cubicBezTo>
                  <a:cubicBezTo>
                    <a:pt x="6321" y="3129"/>
                    <a:pt x="6321" y="3065"/>
                    <a:pt x="6305" y="3033"/>
                  </a:cubicBezTo>
                  <a:cubicBezTo>
                    <a:pt x="6273" y="2873"/>
                    <a:pt x="6225" y="2568"/>
                    <a:pt x="6225" y="2375"/>
                  </a:cubicBezTo>
                  <a:cubicBezTo>
                    <a:pt x="6225" y="1381"/>
                    <a:pt x="7172" y="562"/>
                    <a:pt x="8327" y="562"/>
                  </a:cubicBezTo>
                  <a:close/>
                  <a:moveTo>
                    <a:pt x="8391" y="1"/>
                  </a:moveTo>
                  <a:cubicBezTo>
                    <a:pt x="6915" y="1"/>
                    <a:pt x="5696" y="1092"/>
                    <a:pt x="5696" y="2407"/>
                  </a:cubicBezTo>
                  <a:cubicBezTo>
                    <a:pt x="5696" y="2536"/>
                    <a:pt x="5696" y="2696"/>
                    <a:pt x="5712" y="2873"/>
                  </a:cubicBezTo>
                  <a:cubicBezTo>
                    <a:pt x="5006" y="2776"/>
                    <a:pt x="4123" y="2488"/>
                    <a:pt x="3289" y="2071"/>
                  </a:cubicBezTo>
                  <a:cubicBezTo>
                    <a:pt x="1605" y="1236"/>
                    <a:pt x="1396" y="627"/>
                    <a:pt x="1396" y="627"/>
                  </a:cubicBezTo>
                  <a:cubicBezTo>
                    <a:pt x="1380" y="514"/>
                    <a:pt x="1300" y="434"/>
                    <a:pt x="1203" y="386"/>
                  </a:cubicBezTo>
                  <a:cubicBezTo>
                    <a:pt x="1174" y="378"/>
                    <a:pt x="1145" y="374"/>
                    <a:pt x="1117" y="374"/>
                  </a:cubicBezTo>
                  <a:cubicBezTo>
                    <a:pt x="1035" y="374"/>
                    <a:pt x="958" y="407"/>
                    <a:pt x="899" y="466"/>
                  </a:cubicBezTo>
                  <a:cubicBezTo>
                    <a:pt x="514" y="883"/>
                    <a:pt x="337" y="2055"/>
                    <a:pt x="674" y="3001"/>
                  </a:cubicBezTo>
                  <a:cubicBezTo>
                    <a:pt x="722" y="3097"/>
                    <a:pt x="754" y="3194"/>
                    <a:pt x="818" y="3290"/>
                  </a:cubicBezTo>
                  <a:lnTo>
                    <a:pt x="690" y="3290"/>
                  </a:lnTo>
                  <a:cubicBezTo>
                    <a:pt x="594" y="3322"/>
                    <a:pt x="514" y="3370"/>
                    <a:pt x="498" y="3482"/>
                  </a:cubicBezTo>
                  <a:cubicBezTo>
                    <a:pt x="241" y="4140"/>
                    <a:pt x="754" y="5087"/>
                    <a:pt x="1412" y="5680"/>
                  </a:cubicBezTo>
                  <a:cubicBezTo>
                    <a:pt x="1444" y="5696"/>
                    <a:pt x="1476" y="5745"/>
                    <a:pt x="1524" y="5761"/>
                  </a:cubicBezTo>
                  <a:cubicBezTo>
                    <a:pt x="1396" y="5809"/>
                    <a:pt x="1316" y="5905"/>
                    <a:pt x="1316" y="6017"/>
                  </a:cubicBezTo>
                  <a:cubicBezTo>
                    <a:pt x="1252" y="6932"/>
                    <a:pt x="2407" y="7525"/>
                    <a:pt x="3145" y="7814"/>
                  </a:cubicBezTo>
                  <a:cubicBezTo>
                    <a:pt x="2647" y="8087"/>
                    <a:pt x="2102" y="8247"/>
                    <a:pt x="1556" y="8247"/>
                  </a:cubicBezTo>
                  <a:cubicBezTo>
                    <a:pt x="1171" y="8247"/>
                    <a:pt x="770" y="8183"/>
                    <a:pt x="417" y="8087"/>
                  </a:cubicBezTo>
                  <a:cubicBezTo>
                    <a:pt x="388" y="8080"/>
                    <a:pt x="360" y="8077"/>
                    <a:pt x="331" y="8077"/>
                  </a:cubicBezTo>
                  <a:cubicBezTo>
                    <a:pt x="218" y="8077"/>
                    <a:pt x="112" y="8129"/>
                    <a:pt x="48" y="8231"/>
                  </a:cubicBezTo>
                  <a:cubicBezTo>
                    <a:pt x="0" y="8344"/>
                    <a:pt x="16" y="8504"/>
                    <a:pt x="129" y="8616"/>
                  </a:cubicBezTo>
                  <a:cubicBezTo>
                    <a:pt x="1332" y="9595"/>
                    <a:pt x="2728" y="10140"/>
                    <a:pt x="4091" y="10140"/>
                  </a:cubicBezTo>
                  <a:lnTo>
                    <a:pt x="4364" y="10140"/>
                  </a:lnTo>
                  <a:cubicBezTo>
                    <a:pt x="8535" y="9900"/>
                    <a:pt x="10878" y="6322"/>
                    <a:pt x="11070" y="2873"/>
                  </a:cubicBezTo>
                  <a:cubicBezTo>
                    <a:pt x="11182" y="2793"/>
                    <a:pt x="11343" y="2648"/>
                    <a:pt x="11584" y="2407"/>
                  </a:cubicBezTo>
                  <a:cubicBezTo>
                    <a:pt x="12017" y="1974"/>
                    <a:pt x="12289" y="1493"/>
                    <a:pt x="12289" y="1477"/>
                  </a:cubicBezTo>
                  <a:cubicBezTo>
                    <a:pt x="12354" y="1349"/>
                    <a:pt x="12322" y="1204"/>
                    <a:pt x="12241" y="1124"/>
                  </a:cubicBezTo>
                  <a:cubicBezTo>
                    <a:pt x="12185" y="1057"/>
                    <a:pt x="12106" y="1029"/>
                    <a:pt x="12020" y="1029"/>
                  </a:cubicBezTo>
                  <a:cubicBezTo>
                    <a:pt x="11982" y="1029"/>
                    <a:pt x="11943" y="1034"/>
                    <a:pt x="11904" y="1044"/>
                  </a:cubicBezTo>
                  <a:cubicBezTo>
                    <a:pt x="11840" y="1076"/>
                    <a:pt x="11760" y="1108"/>
                    <a:pt x="11648" y="1156"/>
                  </a:cubicBezTo>
                  <a:cubicBezTo>
                    <a:pt x="11760" y="996"/>
                    <a:pt x="11872" y="835"/>
                    <a:pt x="11904" y="707"/>
                  </a:cubicBezTo>
                  <a:cubicBezTo>
                    <a:pt x="11953" y="595"/>
                    <a:pt x="11953" y="466"/>
                    <a:pt x="11888" y="370"/>
                  </a:cubicBezTo>
                  <a:lnTo>
                    <a:pt x="11888" y="354"/>
                  </a:lnTo>
                  <a:lnTo>
                    <a:pt x="11888" y="322"/>
                  </a:lnTo>
                  <a:cubicBezTo>
                    <a:pt x="11888" y="322"/>
                    <a:pt x="11888" y="306"/>
                    <a:pt x="11872" y="306"/>
                  </a:cubicBezTo>
                  <a:cubicBezTo>
                    <a:pt x="11872" y="306"/>
                    <a:pt x="11872" y="290"/>
                    <a:pt x="11840" y="290"/>
                  </a:cubicBezTo>
                  <a:lnTo>
                    <a:pt x="11840" y="274"/>
                  </a:lnTo>
                  <a:lnTo>
                    <a:pt x="11824" y="242"/>
                  </a:lnTo>
                  <a:lnTo>
                    <a:pt x="11808" y="226"/>
                  </a:lnTo>
                  <a:cubicBezTo>
                    <a:pt x="11792" y="210"/>
                    <a:pt x="11760" y="210"/>
                    <a:pt x="11728" y="193"/>
                  </a:cubicBezTo>
                  <a:cubicBezTo>
                    <a:pt x="11712" y="193"/>
                    <a:pt x="11680" y="193"/>
                    <a:pt x="11664" y="161"/>
                  </a:cubicBezTo>
                  <a:lnTo>
                    <a:pt x="11600" y="161"/>
                  </a:lnTo>
                  <a:cubicBezTo>
                    <a:pt x="11584" y="161"/>
                    <a:pt x="11584" y="161"/>
                    <a:pt x="11568" y="193"/>
                  </a:cubicBezTo>
                  <a:lnTo>
                    <a:pt x="11551" y="193"/>
                  </a:lnTo>
                  <a:lnTo>
                    <a:pt x="10781" y="514"/>
                  </a:lnTo>
                  <a:lnTo>
                    <a:pt x="10316" y="707"/>
                  </a:lnTo>
                  <a:cubicBezTo>
                    <a:pt x="9819" y="242"/>
                    <a:pt x="9145" y="1"/>
                    <a:pt x="839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6675550" y="3160300"/>
              <a:ext cx="240675" cy="196575"/>
            </a:xfrm>
            <a:custGeom>
              <a:avLst/>
              <a:gdLst/>
              <a:ahLst/>
              <a:cxnLst/>
              <a:rect l="l" t="t" r="r" b="b"/>
              <a:pathLst>
                <a:path w="9627" h="7863" extrusionOk="0">
                  <a:moveTo>
                    <a:pt x="6498" y="546"/>
                  </a:moveTo>
                  <a:cubicBezTo>
                    <a:pt x="6963" y="546"/>
                    <a:pt x="7397" y="723"/>
                    <a:pt x="7701" y="1028"/>
                  </a:cubicBezTo>
                  <a:cubicBezTo>
                    <a:pt x="7753" y="1089"/>
                    <a:pt x="7831" y="1118"/>
                    <a:pt x="7909" y="1118"/>
                  </a:cubicBezTo>
                  <a:cubicBezTo>
                    <a:pt x="7954" y="1118"/>
                    <a:pt x="7998" y="1109"/>
                    <a:pt x="8038" y="1092"/>
                  </a:cubicBezTo>
                  <a:lnTo>
                    <a:pt x="8070" y="1092"/>
                  </a:lnTo>
                  <a:cubicBezTo>
                    <a:pt x="8022" y="1124"/>
                    <a:pt x="8006" y="1172"/>
                    <a:pt x="8006" y="1220"/>
                  </a:cubicBezTo>
                  <a:lnTo>
                    <a:pt x="8006" y="1268"/>
                  </a:lnTo>
                  <a:cubicBezTo>
                    <a:pt x="7990" y="1348"/>
                    <a:pt x="8006" y="1445"/>
                    <a:pt x="8070" y="1509"/>
                  </a:cubicBezTo>
                  <a:cubicBezTo>
                    <a:pt x="8118" y="1573"/>
                    <a:pt x="8199" y="1605"/>
                    <a:pt x="8279" y="1621"/>
                  </a:cubicBezTo>
                  <a:lnTo>
                    <a:pt x="8439" y="1621"/>
                  </a:lnTo>
                  <a:cubicBezTo>
                    <a:pt x="8327" y="1717"/>
                    <a:pt x="8263" y="1766"/>
                    <a:pt x="8231" y="1798"/>
                  </a:cubicBezTo>
                  <a:cubicBezTo>
                    <a:pt x="8102" y="1830"/>
                    <a:pt x="8022" y="1926"/>
                    <a:pt x="8022" y="2070"/>
                  </a:cubicBezTo>
                  <a:cubicBezTo>
                    <a:pt x="7942" y="4525"/>
                    <a:pt x="6322" y="7060"/>
                    <a:pt x="3386" y="7220"/>
                  </a:cubicBezTo>
                  <a:cubicBezTo>
                    <a:pt x="3310" y="7227"/>
                    <a:pt x="3233" y="7230"/>
                    <a:pt x="3156" y="7230"/>
                  </a:cubicBezTo>
                  <a:cubicBezTo>
                    <a:pt x="2629" y="7230"/>
                    <a:pt x="2077" y="7089"/>
                    <a:pt x="1573" y="6851"/>
                  </a:cubicBezTo>
                  <a:cubicBezTo>
                    <a:pt x="2134" y="6787"/>
                    <a:pt x="2696" y="6563"/>
                    <a:pt x="3193" y="6161"/>
                  </a:cubicBezTo>
                  <a:cubicBezTo>
                    <a:pt x="3289" y="6097"/>
                    <a:pt x="3338" y="5985"/>
                    <a:pt x="3305" y="5857"/>
                  </a:cubicBezTo>
                  <a:cubicBezTo>
                    <a:pt x="3289" y="5744"/>
                    <a:pt x="3209" y="5664"/>
                    <a:pt x="3097" y="5616"/>
                  </a:cubicBezTo>
                  <a:cubicBezTo>
                    <a:pt x="2632" y="5504"/>
                    <a:pt x="2006" y="5215"/>
                    <a:pt x="1749" y="4926"/>
                  </a:cubicBezTo>
                  <a:lnTo>
                    <a:pt x="2166" y="4894"/>
                  </a:lnTo>
                  <a:cubicBezTo>
                    <a:pt x="2311" y="4894"/>
                    <a:pt x="2423" y="4782"/>
                    <a:pt x="2455" y="4637"/>
                  </a:cubicBezTo>
                  <a:cubicBezTo>
                    <a:pt x="2471" y="4493"/>
                    <a:pt x="2391" y="4365"/>
                    <a:pt x="2247" y="4316"/>
                  </a:cubicBezTo>
                  <a:cubicBezTo>
                    <a:pt x="2102" y="4284"/>
                    <a:pt x="1733" y="4140"/>
                    <a:pt x="1541" y="3947"/>
                  </a:cubicBezTo>
                  <a:cubicBezTo>
                    <a:pt x="1284" y="3723"/>
                    <a:pt x="1107" y="3450"/>
                    <a:pt x="1027" y="3226"/>
                  </a:cubicBezTo>
                  <a:lnTo>
                    <a:pt x="1027" y="3226"/>
                  </a:lnTo>
                  <a:cubicBezTo>
                    <a:pt x="1268" y="3290"/>
                    <a:pt x="1493" y="3290"/>
                    <a:pt x="1509" y="3290"/>
                  </a:cubicBezTo>
                  <a:cubicBezTo>
                    <a:pt x="1621" y="3290"/>
                    <a:pt x="1749" y="3209"/>
                    <a:pt x="1781" y="3065"/>
                  </a:cubicBezTo>
                  <a:cubicBezTo>
                    <a:pt x="1829" y="2953"/>
                    <a:pt x="1781" y="2808"/>
                    <a:pt x="1669" y="2728"/>
                  </a:cubicBezTo>
                  <a:cubicBezTo>
                    <a:pt x="1541" y="2648"/>
                    <a:pt x="1204" y="2375"/>
                    <a:pt x="1107" y="2086"/>
                  </a:cubicBezTo>
                  <a:cubicBezTo>
                    <a:pt x="979" y="1766"/>
                    <a:pt x="979" y="1413"/>
                    <a:pt x="1027" y="1124"/>
                  </a:cubicBezTo>
                  <a:lnTo>
                    <a:pt x="1027" y="1124"/>
                  </a:lnTo>
                  <a:cubicBezTo>
                    <a:pt x="1268" y="1364"/>
                    <a:pt x="1685" y="1685"/>
                    <a:pt x="2375" y="2022"/>
                  </a:cubicBezTo>
                  <a:cubicBezTo>
                    <a:pt x="3177" y="2423"/>
                    <a:pt x="3995" y="2696"/>
                    <a:pt x="4637" y="2728"/>
                  </a:cubicBezTo>
                  <a:cubicBezTo>
                    <a:pt x="4669" y="2744"/>
                    <a:pt x="4701" y="2744"/>
                    <a:pt x="4733" y="2744"/>
                  </a:cubicBezTo>
                  <a:cubicBezTo>
                    <a:pt x="4894" y="2744"/>
                    <a:pt x="5038" y="2616"/>
                    <a:pt x="5038" y="2455"/>
                  </a:cubicBezTo>
                  <a:cubicBezTo>
                    <a:pt x="5038" y="2407"/>
                    <a:pt x="5038" y="2375"/>
                    <a:pt x="5022" y="2327"/>
                  </a:cubicBezTo>
                  <a:cubicBezTo>
                    <a:pt x="4974" y="2231"/>
                    <a:pt x="4958" y="1990"/>
                    <a:pt x="4958" y="1846"/>
                  </a:cubicBezTo>
                  <a:cubicBezTo>
                    <a:pt x="4958" y="1124"/>
                    <a:pt x="5632" y="546"/>
                    <a:pt x="6498" y="546"/>
                  </a:cubicBezTo>
                  <a:close/>
                  <a:moveTo>
                    <a:pt x="6514" y="1"/>
                  </a:moveTo>
                  <a:cubicBezTo>
                    <a:pt x="5343" y="1"/>
                    <a:pt x="4380" y="867"/>
                    <a:pt x="4380" y="1910"/>
                  </a:cubicBezTo>
                  <a:cubicBezTo>
                    <a:pt x="4380" y="1974"/>
                    <a:pt x="4380" y="2070"/>
                    <a:pt x="4396" y="2167"/>
                  </a:cubicBezTo>
                  <a:cubicBezTo>
                    <a:pt x="3867" y="2086"/>
                    <a:pt x="3257" y="1862"/>
                    <a:pt x="2648" y="1573"/>
                  </a:cubicBezTo>
                  <a:cubicBezTo>
                    <a:pt x="1509" y="979"/>
                    <a:pt x="1284" y="578"/>
                    <a:pt x="1252" y="498"/>
                  </a:cubicBezTo>
                  <a:cubicBezTo>
                    <a:pt x="1252" y="386"/>
                    <a:pt x="1172" y="306"/>
                    <a:pt x="1043" y="258"/>
                  </a:cubicBezTo>
                  <a:cubicBezTo>
                    <a:pt x="1016" y="250"/>
                    <a:pt x="988" y="246"/>
                    <a:pt x="960" y="246"/>
                  </a:cubicBezTo>
                  <a:cubicBezTo>
                    <a:pt x="872" y="246"/>
                    <a:pt x="783" y="285"/>
                    <a:pt x="722" y="370"/>
                  </a:cubicBezTo>
                  <a:cubicBezTo>
                    <a:pt x="386" y="723"/>
                    <a:pt x="305" y="1685"/>
                    <a:pt x="546" y="2375"/>
                  </a:cubicBezTo>
                  <a:cubicBezTo>
                    <a:pt x="562" y="2407"/>
                    <a:pt x="578" y="2471"/>
                    <a:pt x="610" y="2504"/>
                  </a:cubicBezTo>
                  <a:cubicBezTo>
                    <a:pt x="530" y="2536"/>
                    <a:pt x="450" y="2584"/>
                    <a:pt x="402" y="2696"/>
                  </a:cubicBezTo>
                  <a:cubicBezTo>
                    <a:pt x="177" y="3226"/>
                    <a:pt x="610" y="3980"/>
                    <a:pt x="1124" y="4461"/>
                  </a:cubicBezTo>
                  <a:cubicBezTo>
                    <a:pt x="1059" y="4509"/>
                    <a:pt x="1027" y="4573"/>
                    <a:pt x="1027" y="4653"/>
                  </a:cubicBezTo>
                  <a:cubicBezTo>
                    <a:pt x="979" y="5343"/>
                    <a:pt x="1749" y="5776"/>
                    <a:pt x="2327" y="6033"/>
                  </a:cubicBezTo>
                  <a:cubicBezTo>
                    <a:pt x="1968" y="6208"/>
                    <a:pt x="1599" y="6288"/>
                    <a:pt x="1231" y="6288"/>
                  </a:cubicBezTo>
                  <a:cubicBezTo>
                    <a:pt x="957" y="6288"/>
                    <a:pt x="685" y="6244"/>
                    <a:pt x="418" y="6161"/>
                  </a:cubicBezTo>
                  <a:cubicBezTo>
                    <a:pt x="389" y="6151"/>
                    <a:pt x="359" y="6146"/>
                    <a:pt x="329" y="6146"/>
                  </a:cubicBezTo>
                  <a:cubicBezTo>
                    <a:pt x="228" y="6146"/>
                    <a:pt x="127" y="6206"/>
                    <a:pt x="65" y="6306"/>
                  </a:cubicBezTo>
                  <a:cubicBezTo>
                    <a:pt x="0" y="6418"/>
                    <a:pt x="17" y="6579"/>
                    <a:pt x="145" y="6675"/>
                  </a:cubicBezTo>
                  <a:cubicBezTo>
                    <a:pt x="1059" y="7445"/>
                    <a:pt x="2150" y="7862"/>
                    <a:pt x="3209" y="7862"/>
                  </a:cubicBezTo>
                  <a:lnTo>
                    <a:pt x="3434" y="7862"/>
                  </a:lnTo>
                  <a:cubicBezTo>
                    <a:pt x="6675" y="7702"/>
                    <a:pt x="8487" y="4958"/>
                    <a:pt x="8632" y="2311"/>
                  </a:cubicBezTo>
                  <a:cubicBezTo>
                    <a:pt x="8712" y="2167"/>
                    <a:pt x="8840" y="2070"/>
                    <a:pt x="9001" y="1910"/>
                  </a:cubicBezTo>
                  <a:cubicBezTo>
                    <a:pt x="9354" y="1573"/>
                    <a:pt x="9546" y="1188"/>
                    <a:pt x="9562" y="1172"/>
                  </a:cubicBezTo>
                  <a:cubicBezTo>
                    <a:pt x="9627" y="1044"/>
                    <a:pt x="9611" y="915"/>
                    <a:pt x="9530" y="835"/>
                  </a:cubicBezTo>
                  <a:cubicBezTo>
                    <a:pt x="9472" y="777"/>
                    <a:pt x="9389" y="736"/>
                    <a:pt x="9311" y="736"/>
                  </a:cubicBezTo>
                  <a:cubicBezTo>
                    <a:pt x="9281" y="736"/>
                    <a:pt x="9252" y="742"/>
                    <a:pt x="9225" y="755"/>
                  </a:cubicBezTo>
                  <a:cubicBezTo>
                    <a:pt x="9274" y="691"/>
                    <a:pt x="9290" y="627"/>
                    <a:pt x="9306" y="594"/>
                  </a:cubicBezTo>
                  <a:cubicBezTo>
                    <a:pt x="9354" y="466"/>
                    <a:pt x="9322" y="370"/>
                    <a:pt x="9290" y="274"/>
                  </a:cubicBezTo>
                  <a:cubicBezTo>
                    <a:pt x="9290" y="274"/>
                    <a:pt x="9290" y="241"/>
                    <a:pt x="9274" y="241"/>
                  </a:cubicBezTo>
                  <a:cubicBezTo>
                    <a:pt x="9274" y="225"/>
                    <a:pt x="9242" y="209"/>
                    <a:pt x="9225" y="209"/>
                  </a:cubicBezTo>
                  <a:lnTo>
                    <a:pt x="9209" y="177"/>
                  </a:lnTo>
                  <a:cubicBezTo>
                    <a:pt x="9193" y="161"/>
                    <a:pt x="9161" y="145"/>
                    <a:pt x="9145" y="145"/>
                  </a:cubicBezTo>
                  <a:lnTo>
                    <a:pt x="9129" y="145"/>
                  </a:lnTo>
                  <a:cubicBezTo>
                    <a:pt x="9113" y="145"/>
                    <a:pt x="9113" y="129"/>
                    <a:pt x="9081" y="129"/>
                  </a:cubicBezTo>
                  <a:lnTo>
                    <a:pt x="8953" y="129"/>
                  </a:lnTo>
                  <a:cubicBezTo>
                    <a:pt x="8921" y="129"/>
                    <a:pt x="8921" y="129"/>
                    <a:pt x="8905" y="145"/>
                  </a:cubicBezTo>
                  <a:lnTo>
                    <a:pt x="8889" y="145"/>
                  </a:lnTo>
                  <a:lnTo>
                    <a:pt x="8311" y="386"/>
                  </a:lnTo>
                  <a:lnTo>
                    <a:pt x="8006" y="530"/>
                  </a:lnTo>
                  <a:cubicBezTo>
                    <a:pt x="7605" y="177"/>
                    <a:pt x="7076" y="1"/>
                    <a:pt x="651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287700" y="3543350"/>
              <a:ext cx="169675" cy="312875"/>
            </a:xfrm>
            <a:custGeom>
              <a:avLst/>
              <a:gdLst/>
              <a:ahLst/>
              <a:cxnLst/>
              <a:rect l="l" t="t" r="r" b="b"/>
              <a:pathLst>
                <a:path w="6787" h="12515" extrusionOk="0">
                  <a:moveTo>
                    <a:pt x="4862" y="562"/>
                  </a:moveTo>
                  <a:cubicBezTo>
                    <a:pt x="5407" y="562"/>
                    <a:pt x="5888" y="594"/>
                    <a:pt x="6209" y="626"/>
                  </a:cubicBezTo>
                  <a:lnTo>
                    <a:pt x="6209" y="1974"/>
                  </a:lnTo>
                  <a:lnTo>
                    <a:pt x="5375" y="1974"/>
                  </a:lnTo>
                  <a:cubicBezTo>
                    <a:pt x="4172" y="1974"/>
                    <a:pt x="4027" y="2728"/>
                    <a:pt x="4027" y="3289"/>
                  </a:cubicBezTo>
                  <a:lnTo>
                    <a:pt x="4027" y="4637"/>
                  </a:lnTo>
                  <a:cubicBezTo>
                    <a:pt x="4027" y="4797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888" y="6466"/>
                  </a:lnTo>
                  <a:lnTo>
                    <a:pt x="4332" y="6466"/>
                  </a:lnTo>
                  <a:cubicBezTo>
                    <a:pt x="4172" y="6466"/>
                    <a:pt x="4027" y="6610"/>
                    <a:pt x="4027" y="6771"/>
                  </a:cubicBezTo>
                  <a:lnTo>
                    <a:pt x="4027" y="11905"/>
                  </a:lnTo>
                  <a:lnTo>
                    <a:pt x="2439" y="11905"/>
                  </a:lnTo>
                  <a:lnTo>
                    <a:pt x="2439" y="6771"/>
                  </a:lnTo>
                  <a:cubicBezTo>
                    <a:pt x="2439" y="6610"/>
                    <a:pt x="2295" y="6466"/>
                    <a:pt x="2134" y="6466"/>
                  </a:cubicBezTo>
                  <a:lnTo>
                    <a:pt x="610" y="6466"/>
                  </a:lnTo>
                  <a:lnTo>
                    <a:pt x="610" y="4942"/>
                  </a:lnTo>
                  <a:lnTo>
                    <a:pt x="2134" y="4942"/>
                  </a:lnTo>
                  <a:cubicBezTo>
                    <a:pt x="2295" y="4942"/>
                    <a:pt x="2439" y="4797"/>
                    <a:pt x="2439" y="4637"/>
                  </a:cubicBezTo>
                  <a:lnTo>
                    <a:pt x="2439" y="3081"/>
                  </a:lnTo>
                  <a:cubicBezTo>
                    <a:pt x="2439" y="1508"/>
                    <a:pt x="3337" y="562"/>
                    <a:pt x="4862" y="562"/>
                  </a:cubicBezTo>
                  <a:close/>
                  <a:moveTo>
                    <a:pt x="4846" y="0"/>
                  </a:moveTo>
                  <a:cubicBezTo>
                    <a:pt x="2985" y="0"/>
                    <a:pt x="1813" y="1188"/>
                    <a:pt x="1813" y="3113"/>
                  </a:cubicBezTo>
                  <a:lnTo>
                    <a:pt x="1813" y="4380"/>
                  </a:lnTo>
                  <a:lnTo>
                    <a:pt x="289" y="4380"/>
                  </a:lnTo>
                  <a:cubicBezTo>
                    <a:pt x="129" y="4380"/>
                    <a:pt x="0" y="4525"/>
                    <a:pt x="0" y="4685"/>
                  </a:cubicBezTo>
                  <a:lnTo>
                    <a:pt x="0" y="6803"/>
                  </a:lnTo>
                  <a:cubicBezTo>
                    <a:pt x="0" y="6963"/>
                    <a:pt x="129" y="7108"/>
                    <a:pt x="289" y="7108"/>
                  </a:cubicBezTo>
                  <a:lnTo>
                    <a:pt x="1813" y="7108"/>
                  </a:lnTo>
                  <a:lnTo>
                    <a:pt x="1813" y="12225"/>
                  </a:lnTo>
                  <a:cubicBezTo>
                    <a:pt x="1813" y="12386"/>
                    <a:pt x="1958" y="12514"/>
                    <a:pt x="2118" y="12514"/>
                  </a:cubicBezTo>
                  <a:lnTo>
                    <a:pt x="4300" y="12514"/>
                  </a:lnTo>
                  <a:cubicBezTo>
                    <a:pt x="4461" y="12514"/>
                    <a:pt x="4605" y="12386"/>
                    <a:pt x="4605" y="12225"/>
                  </a:cubicBezTo>
                  <a:lnTo>
                    <a:pt x="4605" y="7092"/>
                  </a:lnTo>
                  <a:lnTo>
                    <a:pt x="6129" y="7092"/>
                  </a:lnTo>
                  <a:cubicBezTo>
                    <a:pt x="6289" y="7092"/>
                    <a:pt x="6418" y="6963"/>
                    <a:pt x="6434" y="6819"/>
                  </a:cubicBezTo>
                  <a:lnTo>
                    <a:pt x="6707" y="4701"/>
                  </a:lnTo>
                  <a:cubicBezTo>
                    <a:pt x="6739" y="4621"/>
                    <a:pt x="6691" y="4525"/>
                    <a:pt x="6626" y="4460"/>
                  </a:cubicBezTo>
                  <a:cubicBezTo>
                    <a:pt x="6578" y="4396"/>
                    <a:pt x="6498" y="4348"/>
                    <a:pt x="6418" y="4348"/>
                  </a:cubicBezTo>
                  <a:lnTo>
                    <a:pt x="4605" y="4348"/>
                  </a:lnTo>
                  <a:lnTo>
                    <a:pt x="4605" y="3321"/>
                  </a:lnTo>
                  <a:cubicBezTo>
                    <a:pt x="4605" y="2808"/>
                    <a:pt x="4685" y="2583"/>
                    <a:pt x="5343" y="2583"/>
                  </a:cubicBezTo>
                  <a:lnTo>
                    <a:pt x="6466" y="2583"/>
                  </a:lnTo>
                  <a:cubicBezTo>
                    <a:pt x="6626" y="2583"/>
                    <a:pt x="6771" y="2455"/>
                    <a:pt x="6771" y="2295"/>
                  </a:cubicBezTo>
                  <a:lnTo>
                    <a:pt x="6771" y="385"/>
                  </a:lnTo>
                  <a:cubicBezTo>
                    <a:pt x="6787" y="225"/>
                    <a:pt x="6675" y="113"/>
                    <a:pt x="6530" y="81"/>
                  </a:cubicBezTo>
                  <a:cubicBezTo>
                    <a:pt x="6370" y="64"/>
                    <a:pt x="5696" y="0"/>
                    <a:pt x="484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681125" y="3032750"/>
              <a:ext cx="170100" cy="312875"/>
            </a:xfrm>
            <a:custGeom>
              <a:avLst/>
              <a:gdLst/>
              <a:ahLst/>
              <a:cxnLst/>
              <a:rect l="l" t="t" r="r" b="b"/>
              <a:pathLst>
                <a:path w="6804" h="12515" extrusionOk="0">
                  <a:moveTo>
                    <a:pt x="4878" y="595"/>
                  </a:moveTo>
                  <a:cubicBezTo>
                    <a:pt x="5423" y="595"/>
                    <a:pt x="5905" y="611"/>
                    <a:pt x="6226" y="659"/>
                  </a:cubicBezTo>
                  <a:lnTo>
                    <a:pt x="6226" y="1974"/>
                  </a:lnTo>
                  <a:lnTo>
                    <a:pt x="5375" y="1974"/>
                  </a:lnTo>
                  <a:cubicBezTo>
                    <a:pt x="4172" y="1974"/>
                    <a:pt x="4044" y="2744"/>
                    <a:pt x="4044" y="3306"/>
                  </a:cubicBezTo>
                  <a:lnTo>
                    <a:pt x="4044" y="4654"/>
                  </a:lnTo>
                  <a:cubicBezTo>
                    <a:pt x="4044" y="4814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905" y="6466"/>
                  </a:lnTo>
                  <a:lnTo>
                    <a:pt x="4332" y="6466"/>
                  </a:lnTo>
                  <a:cubicBezTo>
                    <a:pt x="4172" y="6466"/>
                    <a:pt x="4044" y="6611"/>
                    <a:pt x="4044" y="6771"/>
                  </a:cubicBezTo>
                  <a:lnTo>
                    <a:pt x="4044" y="11905"/>
                  </a:lnTo>
                  <a:lnTo>
                    <a:pt x="2455" y="11905"/>
                  </a:lnTo>
                  <a:lnTo>
                    <a:pt x="2455" y="6771"/>
                  </a:lnTo>
                  <a:cubicBezTo>
                    <a:pt x="2455" y="6611"/>
                    <a:pt x="2311" y="6466"/>
                    <a:pt x="2151" y="6466"/>
                  </a:cubicBezTo>
                  <a:lnTo>
                    <a:pt x="626" y="6466"/>
                  </a:lnTo>
                  <a:lnTo>
                    <a:pt x="626" y="4974"/>
                  </a:lnTo>
                  <a:lnTo>
                    <a:pt x="2151" y="4974"/>
                  </a:lnTo>
                  <a:cubicBezTo>
                    <a:pt x="2311" y="4974"/>
                    <a:pt x="2455" y="4830"/>
                    <a:pt x="2455" y="4670"/>
                  </a:cubicBezTo>
                  <a:lnTo>
                    <a:pt x="2455" y="3097"/>
                  </a:lnTo>
                  <a:cubicBezTo>
                    <a:pt x="2455" y="1541"/>
                    <a:pt x="3354" y="595"/>
                    <a:pt x="4878" y="595"/>
                  </a:cubicBezTo>
                  <a:close/>
                  <a:moveTo>
                    <a:pt x="4862" y="1"/>
                  </a:moveTo>
                  <a:cubicBezTo>
                    <a:pt x="3001" y="1"/>
                    <a:pt x="1830" y="1172"/>
                    <a:pt x="1830" y="3097"/>
                  </a:cubicBezTo>
                  <a:lnTo>
                    <a:pt x="1830" y="4365"/>
                  </a:lnTo>
                  <a:lnTo>
                    <a:pt x="306" y="4365"/>
                  </a:lnTo>
                  <a:cubicBezTo>
                    <a:pt x="145" y="4365"/>
                    <a:pt x="1" y="4509"/>
                    <a:pt x="1" y="4670"/>
                  </a:cubicBezTo>
                  <a:lnTo>
                    <a:pt x="1" y="6771"/>
                  </a:lnTo>
                  <a:cubicBezTo>
                    <a:pt x="1" y="6932"/>
                    <a:pt x="145" y="7076"/>
                    <a:pt x="306" y="7076"/>
                  </a:cubicBezTo>
                  <a:lnTo>
                    <a:pt x="1830" y="7076"/>
                  </a:lnTo>
                  <a:lnTo>
                    <a:pt x="1830" y="12210"/>
                  </a:lnTo>
                  <a:cubicBezTo>
                    <a:pt x="1830" y="12370"/>
                    <a:pt x="1974" y="12515"/>
                    <a:pt x="2134" y="12515"/>
                  </a:cubicBezTo>
                  <a:lnTo>
                    <a:pt x="4316" y="12515"/>
                  </a:lnTo>
                  <a:cubicBezTo>
                    <a:pt x="4477" y="12515"/>
                    <a:pt x="4621" y="12370"/>
                    <a:pt x="4621" y="12210"/>
                  </a:cubicBezTo>
                  <a:lnTo>
                    <a:pt x="4621" y="7076"/>
                  </a:lnTo>
                  <a:lnTo>
                    <a:pt x="6145" y="7076"/>
                  </a:lnTo>
                  <a:cubicBezTo>
                    <a:pt x="6306" y="7076"/>
                    <a:pt x="6418" y="6948"/>
                    <a:pt x="6450" y="6819"/>
                  </a:cubicBezTo>
                  <a:lnTo>
                    <a:pt x="6723" y="4686"/>
                  </a:lnTo>
                  <a:cubicBezTo>
                    <a:pt x="6739" y="4605"/>
                    <a:pt x="6707" y="4509"/>
                    <a:pt x="6643" y="4445"/>
                  </a:cubicBezTo>
                  <a:cubicBezTo>
                    <a:pt x="6579" y="4381"/>
                    <a:pt x="6498" y="4349"/>
                    <a:pt x="6418" y="4349"/>
                  </a:cubicBezTo>
                  <a:lnTo>
                    <a:pt x="4621" y="4349"/>
                  </a:lnTo>
                  <a:lnTo>
                    <a:pt x="4621" y="3306"/>
                  </a:lnTo>
                  <a:cubicBezTo>
                    <a:pt x="4621" y="2809"/>
                    <a:pt x="4701" y="2584"/>
                    <a:pt x="5359" y="2584"/>
                  </a:cubicBezTo>
                  <a:lnTo>
                    <a:pt x="6482" y="2584"/>
                  </a:lnTo>
                  <a:cubicBezTo>
                    <a:pt x="6643" y="2584"/>
                    <a:pt x="6787" y="2440"/>
                    <a:pt x="6787" y="2279"/>
                  </a:cubicBezTo>
                  <a:lnTo>
                    <a:pt x="6787" y="370"/>
                  </a:lnTo>
                  <a:cubicBezTo>
                    <a:pt x="6803" y="242"/>
                    <a:pt x="6691" y="97"/>
                    <a:pt x="6546" y="81"/>
                  </a:cubicBezTo>
                  <a:cubicBezTo>
                    <a:pt x="6386" y="49"/>
                    <a:pt x="5696" y="1"/>
                    <a:pt x="48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726750" y="3601500"/>
              <a:ext cx="154850" cy="284000"/>
            </a:xfrm>
            <a:custGeom>
              <a:avLst/>
              <a:gdLst/>
              <a:ahLst/>
              <a:cxnLst/>
              <a:rect l="l" t="t" r="r" b="b"/>
              <a:pathLst>
                <a:path w="6194" h="11360" extrusionOk="0">
                  <a:moveTo>
                    <a:pt x="4413" y="626"/>
                  </a:moveTo>
                  <a:cubicBezTo>
                    <a:pt x="4862" y="626"/>
                    <a:pt x="5311" y="642"/>
                    <a:pt x="5584" y="674"/>
                  </a:cubicBezTo>
                  <a:lnTo>
                    <a:pt x="5584" y="1814"/>
                  </a:lnTo>
                  <a:lnTo>
                    <a:pt x="4862" y="1814"/>
                  </a:lnTo>
                  <a:cubicBezTo>
                    <a:pt x="3739" y="1814"/>
                    <a:pt x="3627" y="2519"/>
                    <a:pt x="3627" y="3033"/>
                  </a:cubicBezTo>
                  <a:lnTo>
                    <a:pt x="3627" y="4252"/>
                  </a:lnTo>
                  <a:cubicBezTo>
                    <a:pt x="3627" y="4413"/>
                    <a:pt x="3771" y="4557"/>
                    <a:pt x="3932" y="4557"/>
                  </a:cubicBezTo>
                  <a:lnTo>
                    <a:pt x="5472" y="4557"/>
                  </a:lnTo>
                  <a:lnTo>
                    <a:pt x="5311" y="5856"/>
                  </a:lnTo>
                  <a:lnTo>
                    <a:pt x="3932" y="5856"/>
                  </a:lnTo>
                  <a:cubicBezTo>
                    <a:pt x="3771" y="5856"/>
                    <a:pt x="3627" y="6001"/>
                    <a:pt x="3627" y="6161"/>
                  </a:cubicBezTo>
                  <a:lnTo>
                    <a:pt x="3627" y="10782"/>
                  </a:lnTo>
                  <a:lnTo>
                    <a:pt x="2247" y="10782"/>
                  </a:lnTo>
                  <a:lnTo>
                    <a:pt x="2247" y="6161"/>
                  </a:lnTo>
                  <a:cubicBezTo>
                    <a:pt x="2247" y="6001"/>
                    <a:pt x="2103" y="5856"/>
                    <a:pt x="1942" y="5856"/>
                  </a:cubicBezTo>
                  <a:lnTo>
                    <a:pt x="595" y="5856"/>
                  </a:lnTo>
                  <a:lnTo>
                    <a:pt x="595" y="4557"/>
                  </a:lnTo>
                  <a:lnTo>
                    <a:pt x="1942" y="4557"/>
                  </a:lnTo>
                  <a:cubicBezTo>
                    <a:pt x="2103" y="4557"/>
                    <a:pt x="2247" y="4413"/>
                    <a:pt x="2247" y="4252"/>
                  </a:cubicBezTo>
                  <a:lnTo>
                    <a:pt x="2247" y="2856"/>
                  </a:lnTo>
                  <a:cubicBezTo>
                    <a:pt x="2247" y="1445"/>
                    <a:pt x="3049" y="626"/>
                    <a:pt x="4413" y="626"/>
                  </a:cubicBezTo>
                  <a:close/>
                  <a:moveTo>
                    <a:pt x="4413" y="1"/>
                  </a:moveTo>
                  <a:cubicBezTo>
                    <a:pt x="2696" y="1"/>
                    <a:pt x="1637" y="1092"/>
                    <a:pt x="1637" y="2840"/>
                  </a:cubicBezTo>
                  <a:lnTo>
                    <a:pt x="1637" y="3931"/>
                  </a:lnTo>
                  <a:lnTo>
                    <a:pt x="290" y="3931"/>
                  </a:lnTo>
                  <a:cubicBezTo>
                    <a:pt x="129" y="3931"/>
                    <a:pt x="1" y="4076"/>
                    <a:pt x="1" y="4236"/>
                  </a:cubicBezTo>
                  <a:lnTo>
                    <a:pt x="1" y="6145"/>
                  </a:lnTo>
                  <a:cubicBezTo>
                    <a:pt x="1" y="6306"/>
                    <a:pt x="129" y="6450"/>
                    <a:pt x="290" y="6450"/>
                  </a:cubicBezTo>
                  <a:lnTo>
                    <a:pt x="1637" y="6450"/>
                  </a:lnTo>
                  <a:lnTo>
                    <a:pt x="1637" y="11055"/>
                  </a:lnTo>
                  <a:cubicBezTo>
                    <a:pt x="1637" y="11215"/>
                    <a:pt x="1782" y="11359"/>
                    <a:pt x="1942" y="11359"/>
                  </a:cubicBezTo>
                  <a:lnTo>
                    <a:pt x="3932" y="11359"/>
                  </a:lnTo>
                  <a:cubicBezTo>
                    <a:pt x="4092" y="11359"/>
                    <a:pt x="4220" y="11215"/>
                    <a:pt x="4220" y="11055"/>
                  </a:cubicBezTo>
                  <a:lnTo>
                    <a:pt x="4220" y="6450"/>
                  </a:lnTo>
                  <a:lnTo>
                    <a:pt x="5568" y="6450"/>
                  </a:lnTo>
                  <a:cubicBezTo>
                    <a:pt x="5729" y="6450"/>
                    <a:pt x="5857" y="6322"/>
                    <a:pt x="5873" y="6177"/>
                  </a:cubicBezTo>
                  <a:lnTo>
                    <a:pt x="6114" y="4284"/>
                  </a:lnTo>
                  <a:cubicBezTo>
                    <a:pt x="6130" y="4204"/>
                    <a:pt x="6098" y="4092"/>
                    <a:pt x="6033" y="4044"/>
                  </a:cubicBezTo>
                  <a:cubicBezTo>
                    <a:pt x="5969" y="3979"/>
                    <a:pt x="5889" y="3931"/>
                    <a:pt x="5809" y="3931"/>
                  </a:cubicBezTo>
                  <a:lnTo>
                    <a:pt x="4204" y="3931"/>
                  </a:lnTo>
                  <a:lnTo>
                    <a:pt x="4204" y="3017"/>
                  </a:lnTo>
                  <a:cubicBezTo>
                    <a:pt x="4204" y="2568"/>
                    <a:pt x="4269" y="2391"/>
                    <a:pt x="4846" y="2391"/>
                  </a:cubicBezTo>
                  <a:lnTo>
                    <a:pt x="5873" y="2391"/>
                  </a:lnTo>
                  <a:cubicBezTo>
                    <a:pt x="6033" y="2391"/>
                    <a:pt x="6178" y="2247"/>
                    <a:pt x="6178" y="2086"/>
                  </a:cubicBezTo>
                  <a:lnTo>
                    <a:pt x="6178" y="386"/>
                  </a:lnTo>
                  <a:cubicBezTo>
                    <a:pt x="6194" y="241"/>
                    <a:pt x="6065" y="113"/>
                    <a:pt x="5937" y="81"/>
                  </a:cubicBezTo>
                  <a:cubicBezTo>
                    <a:pt x="5777" y="65"/>
                    <a:pt x="5167" y="1"/>
                    <a:pt x="44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108475" y="3147875"/>
              <a:ext cx="340950" cy="341350"/>
            </a:xfrm>
            <a:custGeom>
              <a:avLst/>
              <a:gdLst/>
              <a:ahLst/>
              <a:cxnLst/>
              <a:rect l="l" t="t" r="r" b="b"/>
              <a:pathLst>
                <a:path w="13638" h="13654" extrusionOk="0">
                  <a:moveTo>
                    <a:pt x="6803" y="610"/>
                  </a:moveTo>
                  <a:cubicBezTo>
                    <a:pt x="10220" y="610"/>
                    <a:pt x="13012" y="3386"/>
                    <a:pt x="13012" y="6819"/>
                  </a:cubicBezTo>
                  <a:cubicBezTo>
                    <a:pt x="13044" y="10268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6" y="12210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82" y="12177"/>
                    <a:pt x="3450" y="12193"/>
                  </a:cubicBez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65" y="10477"/>
                  </a:cubicBezTo>
                  <a:cubicBezTo>
                    <a:pt x="979" y="9402"/>
                    <a:pt x="578" y="8151"/>
                    <a:pt x="578" y="6819"/>
                  </a:cubicBezTo>
                  <a:cubicBezTo>
                    <a:pt x="578" y="3386"/>
                    <a:pt x="3369" y="610"/>
                    <a:pt x="6803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7" y="9562"/>
                    <a:pt x="1220" y="10734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3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65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170225" y="3219400"/>
              <a:ext cx="216625" cy="200425"/>
            </a:xfrm>
            <a:custGeom>
              <a:avLst/>
              <a:gdLst/>
              <a:ahLst/>
              <a:cxnLst/>
              <a:rect l="l" t="t" r="r" b="b"/>
              <a:pathLst>
                <a:path w="8665" h="8017" extrusionOk="0">
                  <a:moveTo>
                    <a:pt x="1702" y="573"/>
                  </a:moveTo>
                  <a:cubicBezTo>
                    <a:pt x="1926" y="573"/>
                    <a:pt x="2022" y="605"/>
                    <a:pt x="2039" y="621"/>
                  </a:cubicBezTo>
                  <a:cubicBezTo>
                    <a:pt x="2119" y="781"/>
                    <a:pt x="2488" y="1648"/>
                    <a:pt x="2712" y="2177"/>
                  </a:cubicBezTo>
                  <a:cubicBezTo>
                    <a:pt x="2712" y="2177"/>
                    <a:pt x="2744" y="2273"/>
                    <a:pt x="2680" y="2354"/>
                  </a:cubicBezTo>
                  <a:cubicBezTo>
                    <a:pt x="2584" y="2514"/>
                    <a:pt x="2343" y="2771"/>
                    <a:pt x="2247" y="2851"/>
                  </a:cubicBezTo>
                  <a:lnTo>
                    <a:pt x="2231" y="2867"/>
                  </a:lnTo>
                  <a:cubicBezTo>
                    <a:pt x="2103" y="3011"/>
                    <a:pt x="1958" y="3380"/>
                    <a:pt x="2231" y="3717"/>
                  </a:cubicBezTo>
                  <a:cubicBezTo>
                    <a:pt x="2263" y="3749"/>
                    <a:pt x="2279" y="3814"/>
                    <a:pt x="2327" y="3862"/>
                  </a:cubicBezTo>
                  <a:cubicBezTo>
                    <a:pt x="2504" y="4118"/>
                    <a:pt x="2809" y="4535"/>
                    <a:pt x="3306" y="5033"/>
                  </a:cubicBezTo>
                  <a:cubicBezTo>
                    <a:pt x="3932" y="5659"/>
                    <a:pt x="5071" y="6076"/>
                    <a:pt x="5119" y="6108"/>
                  </a:cubicBezTo>
                  <a:cubicBezTo>
                    <a:pt x="5135" y="6108"/>
                    <a:pt x="5151" y="6124"/>
                    <a:pt x="5167" y="6124"/>
                  </a:cubicBezTo>
                  <a:cubicBezTo>
                    <a:pt x="5183" y="6124"/>
                    <a:pt x="5211" y="6126"/>
                    <a:pt x="5247" y="6126"/>
                  </a:cubicBezTo>
                  <a:cubicBezTo>
                    <a:pt x="5357" y="6126"/>
                    <a:pt x="5540" y="6108"/>
                    <a:pt x="5696" y="5963"/>
                  </a:cubicBezTo>
                  <a:cubicBezTo>
                    <a:pt x="5793" y="5867"/>
                    <a:pt x="6274" y="5257"/>
                    <a:pt x="6370" y="5145"/>
                  </a:cubicBezTo>
                  <a:cubicBezTo>
                    <a:pt x="6370" y="5145"/>
                    <a:pt x="6392" y="5124"/>
                    <a:pt x="6430" y="5124"/>
                  </a:cubicBezTo>
                  <a:cubicBezTo>
                    <a:pt x="6449" y="5124"/>
                    <a:pt x="6472" y="5129"/>
                    <a:pt x="6499" y="5145"/>
                  </a:cubicBezTo>
                  <a:cubicBezTo>
                    <a:pt x="6755" y="5257"/>
                    <a:pt x="7878" y="5819"/>
                    <a:pt x="8039" y="5899"/>
                  </a:cubicBezTo>
                  <a:lnTo>
                    <a:pt x="8039" y="5915"/>
                  </a:lnTo>
                  <a:cubicBezTo>
                    <a:pt x="8039" y="6172"/>
                    <a:pt x="7943" y="6605"/>
                    <a:pt x="7846" y="6685"/>
                  </a:cubicBezTo>
                  <a:cubicBezTo>
                    <a:pt x="7638" y="6894"/>
                    <a:pt x="7172" y="7375"/>
                    <a:pt x="6499" y="7375"/>
                  </a:cubicBezTo>
                  <a:cubicBezTo>
                    <a:pt x="5793" y="7375"/>
                    <a:pt x="3884" y="6749"/>
                    <a:pt x="2889" y="5739"/>
                  </a:cubicBezTo>
                  <a:cubicBezTo>
                    <a:pt x="1958" y="4824"/>
                    <a:pt x="996" y="3765"/>
                    <a:pt x="787" y="2835"/>
                  </a:cubicBezTo>
                  <a:cubicBezTo>
                    <a:pt x="563" y="1872"/>
                    <a:pt x="627" y="1567"/>
                    <a:pt x="819" y="1263"/>
                  </a:cubicBezTo>
                  <a:cubicBezTo>
                    <a:pt x="819" y="1263"/>
                    <a:pt x="819" y="1247"/>
                    <a:pt x="835" y="1247"/>
                  </a:cubicBezTo>
                  <a:cubicBezTo>
                    <a:pt x="1028" y="926"/>
                    <a:pt x="1301" y="605"/>
                    <a:pt x="1397" y="589"/>
                  </a:cubicBezTo>
                  <a:cubicBezTo>
                    <a:pt x="1525" y="573"/>
                    <a:pt x="1621" y="573"/>
                    <a:pt x="1702" y="573"/>
                  </a:cubicBezTo>
                  <a:close/>
                  <a:moveTo>
                    <a:pt x="1765" y="0"/>
                  </a:moveTo>
                  <a:cubicBezTo>
                    <a:pt x="1643" y="0"/>
                    <a:pt x="1510" y="10"/>
                    <a:pt x="1365" y="27"/>
                  </a:cubicBezTo>
                  <a:cubicBezTo>
                    <a:pt x="899" y="91"/>
                    <a:pt x="482" y="749"/>
                    <a:pt x="354" y="974"/>
                  </a:cubicBezTo>
                  <a:cubicBezTo>
                    <a:pt x="33" y="1455"/>
                    <a:pt x="1" y="1952"/>
                    <a:pt x="242" y="2995"/>
                  </a:cubicBezTo>
                  <a:cubicBezTo>
                    <a:pt x="482" y="4054"/>
                    <a:pt x="1461" y="5161"/>
                    <a:pt x="2504" y="6204"/>
                  </a:cubicBezTo>
                  <a:cubicBezTo>
                    <a:pt x="3611" y="7311"/>
                    <a:pt x="5616" y="8017"/>
                    <a:pt x="6531" y="8017"/>
                  </a:cubicBezTo>
                  <a:cubicBezTo>
                    <a:pt x="7461" y="8017"/>
                    <a:pt x="8055" y="7407"/>
                    <a:pt x="8279" y="7167"/>
                  </a:cubicBezTo>
                  <a:lnTo>
                    <a:pt x="8295" y="7151"/>
                  </a:lnTo>
                  <a:cubicBezTo>
                    <a:pt x="8600" y="6846"/>
                    <a:pt x="8664" y="6124"/>
                    <a:pt x="8664" y="5963"/>
                  </a:cubicBezTo>
                  <a:cubicBezTo>
                    <a:pt x="8648" y="5626"/>
                    <a:pt x="8440" y="5450"/>
                    <a:pt x="8328" y="5386"/>
                  </a:cubicBezTo>
                  <a:cubicBezTo>
                    <a:pt x="8199" y="5322"/>
                    <a:pt x="7044" y="4744"/>
                    <a:pt x="6755" y="4616"/>
                  </a:cubicBezTo>
                  <a:cubicBezTo>
                    <a:pt x="6650" y="4569"/>
                    <a:pt x="6550" y="4551"/>
                    <a:pt x="6458" y="4551"/>
                  </a:cubicBezTo>
                  <a:cubicBezTo>
                    <a:pt x="6200" y="4551"/>
                    <a:pt x="6004" y="4698"/>
                    <a:pt x="5921" y="4792"/>
                  </a:cubicBezTo>
                  <a:cubicBezTo>
                    <a:pt x="5648" y="5145"/>
                    <a:pt x="5327" y="5530"/>
                    <a:pt x="5295" y="5562"/>
                  </a:cubicBezTo>
                  <a:cubicBezTo>
                    <a:pt x="5071" y="5482"/>
                    <a:pt x="4204" y="5129"/>
                    <a:pt x="3755" y="4664"/>
                  </a:cubicBezTo>
                  <a:cubicBezTo>
                    <a:pt x="3290" y="4199"/>
                    <a:pt x="3033" y="3814"/>
                    <a:pt x="2841" y="3557"/>
                  </a:cubicBezTo>
                  <a:cubicBezTo>
                    <a:pt x="2809" y="3493"/>
                    <a:pt x="2760" y="3461"/>
                    <a:pt x="2728" y="3396"/>
                  </a:cubicBezTo>
                  <a:cubicBezTo>
                    <a:pt x="2712" y="3380"/>
                    <a:pt x="2680" y="3332"/>
                    <a:pt x="2712" y="3300"/>
                  </a:cubicBezTo>
                  <a:cubicBezTo>
                    <a:pt x="2793" y="3220"/>
                    <a:pt x="3065" y="2931"/>
                    <a:pt x="3210" y="2723"/>
                  </a:cubicBezTo>
                  <a:cubicBezTo>
                    <a:pt x="3434" y="2370"/>
                    <a:pt x="3306" y="2017"/>
                    <a:pt x="3290" y="1969"/>
                  </a:cubicBezTo>
                  <a:cubicBezTo>
                    <a:pt x="3226" y="1840"/>
                    <a:pt x="2728" y="589"/>
                    <a:pt x="2600" y="364"/>
                  </a:cubicBezTo>
                  <a:cubicBezTo>
                    <a:pt x="2475" y="114"/>
                    <a:pt x="2194" y="0"/>
                    <a:pt x="176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08575" y="2085000"/>
              <a:ext cx="340950" cy="341350"/>
            </a:xfrm>
            <a:custGeom>
              <a:avLst/>
              <a:gdLst/>
              <a:ahLst/>
              <a:cxnLst/>
              <a:rect l="l" t="t" r="r" b="b"/>
              <a:pathLst>
                <a:path w="13638" h="13654" extrusionOk="0">
                  <a:moveTo>
                    <a:pt x="6819" y="610"/>
                  </a:moveTo>
                  <a:cubicBezTo>
                    <a:pt x="10252" y="610"/>
                    <a:pt x="13044" y="3385"/>
                    <a:pt x="13044" y="6819"/>
                  </a:cubicBezTo>
                  <a:cubicBezTo>
                    <a:pt x="13044" y="10252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7" y="12209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98" y="12177"/>
                    <a:pt x="3450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21"/>
                    <a:pt x="1829" y="10557"/>
                    <a:pt x="1765" y="10477"/>
                  </a:cubicBezTo>
                  <a:cubicBezTo>
                    <a:pt x="1011" y="9402"/>
                    <a:pt x="610" y="8150"/>
                    <a:pt x="610" y="6819"/>
                  </a:cubicBezTo>
                  <a:cubicBezTo>
                    <a:pt x="610" y="3385"/>
                    <a:pt x="3386" y="610"/>
                    <a:pt x="6819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8" y="9562"/>
                    <a:pt x="1220" y="10733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4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49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70750" y="2156600"/>
              <a:ext cx="216600" cy="200350"/>
            </a:xfrm>
            <a:custGeom>
              <a:avLst/>
              <a:gdLst/>
              <a:ahLst/>
              <a:cxnLst/>
              <a:rect l="l" t="t" r="r" b="b"/>
              <a:pathLst>
                <a:path w="8664" h="8014" extrusionOk="0">
                  <a:moveTo>
                    <a:pt x="1685" y="570"/>
                  </a:moveTo>
                  <a:cubicBezTo>
                    <a:pt x="1909" y="570"/>
                    <a:pt x="2006" y="602"/>
                    <a:pt x="2022" y="634"/>
                  </a:cubicBezTo>
                  <a:cubicBezTo>
                    <a:pt x="2102" y="794"/>
                    <a:pt x="2471" y="1645"/>
                    <a:pt x="2696" y="2174"/>
                  </a:cubicBezTo>
                  <a:cubicBezTo>
                    <a:pt x="2696" y="2174"/>
                    <a:pt x="2728" y="2270"/>
                    <a:pt x="2663" y="2350"/>
                  </a:cubicBezTo>
                  <a:cubicBezTo>
                    <a:pt x="2567" y="2511"/>
                    <a:pt x="2327" y="2768"/>
                    <a:pt x="2230" y="2848"/>
                  </a:cubicBezTo>
                  <a:lnTo>
                    <a:pt x="2214" y="2880"/>
                  </a:lnTo>
                  <a:cubicBezTo>
                    <a:pt x="2086" y="3008"/>
                    <a:pt x="1941" y="3377"/>
                    <a:pt x="2214" y="3714"/>
                  </a:cubicBezTo>
                  <a:cubicBezTo>
                    <a:pt x="2246" y="3762"/>
                    <a:pt x="2262" y="3810"/>
                    <a:pt x="2310" y="3859"/>
                  </a:cubicBezTo>
                  <a:cubicBezTo>
                    <a:pt x="2487" y="4115"/>
                    <a:pt x="2792" y="4532"/>
                    <a:pt x="3289" y="5046"/>
                  </a:cubicBezTo>
                  <a:cubicBezTo>
                    <a:pt x="3915" y="5655"/>
                    <a:pt x="5054" y="6089"/>
                    <a:pt x="5102" y="6105"/>
                  </a:cubicBezTo>
                  <a:cubicBezTo>
                    <a:pt x="5118" y="6105"/>
                    <a:pt x="5134" y="6121"/>
                    <a:pt x="5150" y="6121"/>
                  </a:cubicBezTo>
                  <a:cubicBezTo>
                    <a:pt x="5170" y="6121"/>
                    <a:pt x="5210" y="6125"/>
                    <a:pt x="5261" y="6125"/>
                  </a:cubicBezTo>
                  <a:cubicBezTo>
                    <a:pt x="5372" y="6125"/>
                    <a:pt x="5537" y="6103"/>
                    <a:pt x="5680" y="5960"/>
                  </a:cubicBezTo>
                  <a:cubicBezTo>
                    <a:pt x="5776" y="5864"/>
                    <a:pt x="6257" y="5254"/>
                    <a:pt x="6353" y="5142"/>
                  </a:cubicBezTo>
                  <a:cubicBezTo>
                    <a:pt x="6353" y="5142"/>
                    <a:pt x="6375" y="5121"/>
                    <a:pt x="6413" y="5121"/>
                  </a:cubicBezTo>
                  <a:cubicBezTo>
                    <a:pt x="6432" y="5121"/>
                    <a:pt x="6455" y="5126"/>
                    <a:pt x="6482" y="5142"/>
                  </a:cubicBezTo>
                  <a:cubicBezTo>
                    <a:pt x="6738" y="5254"/>
                    <a:pt x="7861" y="5816"/>
                    <a:pt x="8022" y="5896"/>
                  </a:cubicBezTo>
                  <a:lnTo>
                    <a:pt x="8022" y="5928"/>
                  </a:lnTo>
                  <a:cubicBezTo>
                    <a:pt x="8022" y="6169"/>
                    <a:pt x="7926" y="6586"/>
                    <a:pt x="7829" y="6682"/>
                  </a:cubicBezTo>
                  <a:cubicBezTo>
                    <a:pt x="7621" y="6891"/>
                    <a:pt x="7156" y="7372"/>
                    <a:pt x="6482" y="7372"/>
                  </a:cubicBezTo>
                  <a:cubicBezTo>
                    <a:pt x="5776" y="7372"/>
                    <a:pt x="3867" y="6746"/>
                    <a:pt x="2872" y="5736"/>
                  </a:cubicBezTo>
                  <a:cubicBezTo>
                    <a:pt x="1941" y="4821"/>
                    <a:pt x="979" y="3762"/>
                    <a:pt x="770" y="2832"/>
                  </a:cubicBezTo>
                  <a:cubicBezTo>
                    <a:pt x="546" y="1869"/>
                    <a:pt x="610" y="1564"/>
                    <a:pt x="802" y="1276"/>
                  </a:cubicBezTo>
                  <a:cubicBezTo>
                    <a:pt x="802" y="1276"/>
                    <a:pt x="802" y="1243"/>
                    <a:pt x="818" y="1243"/>
                  </a:cubicBezTo>
                  <a:cubicBezTo>
                    <a:pt x="1011" y="923"/>
                    <a:pt x="1284" y="602"/>
                    <a:pt x="1380" y="586"/>
                  </a:cubicBezTo>
                  <a:cubicBezTo>
                    <a:pt x="1508" y="570"/>
                    <a:pt x="1605" y="570"/>
                    <a:pt x="1685" y="570"/>
                  </a:cubicBezTo>
                  <a:close/>
                  <a:moveTo>
                    <a:pt x="1726" y="1"/>
                  </a:moveTo>
                  <a:cubicBezTo>
                    <a:pt x="1614" y="1"/>
                    <a:pt x="1493" y="8"/>
                    <a:pt x="1364" y="24"/>
                  </a:cubicBezTo>
                  <a:cubicBezTo>
                    <a:pt x="899" y="88"/>
                    <a:pt x="482" y="746"/>
                    <a:pt x="369" y="971"/>
                  </a:cubicBezTo>
                  <a:cubicBezTo>
                    <a:pt x="32" y="1452"/>
                    <a:pt x="0" y="1949"/>
                    <a:pt x="241" y="2992"/>
                  </a:cubicBezTo>
                  <a:cubicBezTo>
                    <a:pt x="482" y="4051"/>
                    <a:pt x="1460" y="5158"/>
                    <a:pt x="2503" y="6201"/>
                  </a:cubicBezTo>
                  <a:cubicBezTo>
                    <a:pt x="3610" y="7308"/>
                    <a:pt x="5615" y="8014"/>
                    <a:pt x="6546" y="8014"/>
                  </a:cubicBezTo>
                  <a:cubicBezTo>
                    <a:pt x="7460" y="8014"/>
                    <a:pt x="8070" y="7404"/>
                    <a:pt x="8279" y="7163"/>
                  </a:cubicBezTo>
                  <a:lnTo>
                    <a:pt x="8311" y="7147"/>
                  </a:lnTo>
                  <a:cubicBezTo>
                    <a:pt x="8599" y="6843"/>
                    <a:pt x="8664" y="6121"/>
                    <a:pt x="8664" y="5960"/>
                  </a:cubicBezTo>
                  <a:cubicBezTo>
                    <a:pt x="8632" y="5607"/>
                    <a:pt x="8423" y="5447"/>
                    <a:pt x="8311" y="5383"/>
                  </a:cubicBezTo>
                  <a:cubicBezTo>
                    <a:pt x="8182" y="5318"/>
                    <a:pt x="7011" y="4741"/>
                    <a:pt x="6738" y="4613"/>
                  </a:cubicBezTo>
                  <a:cubicBezTo>
                    <a:pt x="6634" y="4567"/>
                    <a:pt x="6535" y="4548"/>
                    <a:pt x="6443" y="4548"/>
                  </a:cubicBezTo>
                  <a:cubicBezTo>
                    <a:pt x="6184" y="4548"/>
                    <a:pt x="5987" y="4698"/>
                    <a:pt x="5904" y="4805"/>
                  </a:cubicBezTo>
                  <a:cubicBezTo>
                    <a:pt x="5631" y="5142"/>
                    <a:pt x="5311" y="5527"/>
                    <a:pt x="5279" y="5559"/>
                  </a:cubicBezTo>
                  <a:cubicBezTo>
                    <a:pt x="5054" y="5479"/>
                    <a:pt x="4188" y="5126"/>
                    <a:pt x="3738" y="4661"/>
                  </a:cubicBezTo>
                  <a:cubicBezTo>
                    <a:pt x="3273" y="4195"/>
                    <a:pt x="3016" y="3810"/>
                    <a:pt x="2824" y="3554"/>
                  </a:cubicBezTo>
                  <a:cubicBezTo>
                    <a:pt x="2792" y="3490"/>
                    <a:pt x="2744" y="3457"/>
                    <a:pt x="2728" y="3393"/>
                  </a:cubicBezTo>
                  <a:cubicBezTo>
                    <a:pt x="2712" y="3377"/>
                    <a:pt x="2696" y="3329"/>
                    <a:pt x="2712" y="3297"/>
                  </a:cubicBezTo>
                  <a:cubicBezTo>
                    <a:pt x="2792" y="3217"/>
                    <a:pt x="3065" y="2928"/>
                    <a:pt x="3209" y="2719"/>
                  </a:cubicBezTo>
                  <a:cubicBezTo>
                    <a:pt x="3434" y="2366"/>
                    <a:pt x="3305" y="2014"/>
                    <a:pt x="3289" y="1965"/>
                  </a:cubicBezTo>
                  <a:cubicBezTo>
                    <a:pt x="3225" y="1837"/>
                    <a:pt x="2728" y="586"/>
                    <a:pt x="2615" y="361"/>
                  </a:cubicBezTo>
                  <a:cubicBezTo>
                    <a:pt x="2486" y="129"/>
                    <a:pt x="2182" y="1"/>
                    <a:pt x="17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227325" y="3727050"/>
              <a:ext cx="34100" cy="34100"/>
            </a:xfrm>
            <a:custGeom>
              <a:avLst/>
              <a:gdLst/>
              <a:ahLst/>
              <a:cxnLst/>
              <a:rect l="l" t="t" r="r" b="b"/>
              <a:pathLst>
                <a:path w="1364" h="1364" extrusionOk="0">
                  <a:moveTo>
                    <a:pt x="690" y="0"/>
                  </a:moveTo>
                  <a:cubicBezTo>
                    <a:pt x="305" y="0"/>
                    <a:pt x="0" y="305"/>
                    <a:pt x="0" y="674"/>
                  </a:cubicBezTo>
                  <a:cubicBezTo>
                    <a:pt x="0" y="1059"/>
                    <a:pt x="305" y="1364"/>
                    <a:pt x="690" y="1364"/>
                  </a:cubicBezTo>
                  <a:cubicBezTo>
                    <a:pt x="1075" y="1364"/>
                    <a:pt x="1364" y="1059"/>
                    <a:pt x="1364" y="674"/>
                  </a:cubicBezTo>
                  <a:cubicBezTo>
                    <a:pt x="1364" y="305"/>
                    <a:pt x="1075" y="0"/>
                    <a:pt x="69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4079725" y="3749500"/>
              <a:ext cx="161250" cy="161675"/>
            </a:xfrm>
            <a:custGeom>
              <a:avLst/>
              <a:gdLst/>
              <a:ahLst/>
              <a:cxnLst/>
              <a:rect l="l" t="t" r="r" b="b"/>
              <a:pathLst>
                <a:path w="6450" h="6467" extrusionOk="0">
                  <a:moveTo>
                    <a:pt x="3225" y="578"/>
                  </a:moveTo>
                  <a:cubicBezTo>
                    <a:pt x="4669" y="578"/>
                    <a:pt x="5856" y="1765"/>
                    <a:pt x="5856" y="3209"/>
                  </a:cubicBezTo>
                  <a:cubicBezTo>
                    <a:pt x="5856" y="4653"/>
                    <a:pt x="4669" y="5840"/>
                    <a:pt x="3225" y="5840"/>
                  </a:cubicBezTo>
                  <a:cubicBezTo>
                    <a:pt x="1781" y="5840"/>
                    <a:pt x="594" y="4653"/>
                    <a:pt x="594" y="3209"/>
                  </a:cubicBezTo>
                  <a:cubicBezTo>
                    <a:pt x="594" y="1765"/>
                    <a:pt x="1781" y="578"/>
                    <a:pt x="3225" y="578"/>
                  </a:cubicBezTo>
                  <a:close/>
                  <a:moveTo>
                    <a:pt x="3225" y="1"/>
                  </a:moveTo>
                  <a:cubicBezTo>
                    <a:pt x="1444" y="1"/>
                    <a:pt x="0" y="1445"/>
                    <a:pt x="0" y="3225"/>
                  </a:cubicBezTo>
                  <a:cubicBezTo>
                    <a:pt x="0" y="5022"/>
                    <a:pt x="1444" y="6466"/>
                    <a:pt x="3225" y="6466"/>
                  </a:cubicBezTo>
                  <a:cubicBezTo>
                    <a:pt x="5006" y="6466"/>
                    <a:pt x="6450" y="5022"/>
                    <a:pt x="6450" y="3225"/>
                  </a:cubicBezTo>
                  <a:cubicBezTo>
                    <a:pt x="6450" y="1445"/>
                    <a:pt x="5006" y="1"/>
                    <a:pt x="3225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4003925" y="3679725"/>
              <a:ext cx="312850" cy="260725"/>
            </a:xfrm>
            <a:custGeom>
              <a:avLst/>
              <a:gdLst/>
              <a:ahLst/>
              <a:cxnLst/>
              <a:rect l="l" t="t" r="r" b="b"/>
              <a:pathLst>
                <a:path w="12514" h="10429" extrusionOk="0">
                  <a:moveTo>
                    <a:pt x="4348" y="0"/>
                  </a:moveTo>
                  <a:cubicBezTo>
                    <a:pt x="1941" y="0"/>
                    <a:pt x="0" y="1957"/>
                    <a:pt x="0" y="4364"/>
                  </a:cubicBezTo>
                  <a:lnTo>
                    <a:pt x="0" y="7621"/>
                  </a:lnTo>
                  <a:cubicBezTo>
                    <a:pt x="0" y="8696"/>
                    <a:pt x="369" y="9674"/>
                    <a:pt x="1027" y="10428"/>
                  </a:cubicBezTo>
                  <a:lnTo>
                    <a:pt x="1861" y="10428"/>
                  </a:lnTo>
                  <a:cubicBezTo>
                    <a:pt x="1075" y="9754"/>
                    <a:pt x="594" y="8744"/>
                    <a:pt x="594" y="7621"/>
                  </a:cubicBezTo>
                  <a:lnTo>
                    <a:pt x="594" y="4364"/>
                  </a:lnTo>
                  <a:cubicBezTo>
                    <a:pt x="594" y="2294"/>
                    <a:pt x="2278" y="610"/>
                    <a:pt x="4348" y="610"/>
                  </a:cubicBezTo>
                  <a:lnTo>
                    <a:pt x="8166" y="610"/>
                  </a:lnTo>
                  <a:cubicBezTo>
                    <a:pt x="10220" y="610"/>
                    <a:pt x="11904" y="2294"/>
                    <a:pt x="11904" y="4364"/>
                  </a:cubicBezTo>
                  <a:lnTo>
                    <a:pt x="11904" y="7621"/>
                  </a:lnTo>
                  <a:cubicBezTo>
                    <a:pt x="11904" y="8744"/>
                    <a:pt x="11407" y="9738"/>
                    <a:pt x="10653" y="10428"/>
                  </a:cubicBezTo>
                  <a:lnTo>
                    <a:pt x="11487" y="10428"/>
                  </a:lnTo>
                  <a:cubicBezTo>
                    <a:pt x="12129" y="9674"/>
                    <a:pt x="12514" y="8712"/>
                    <a:pt x="12514" y="7621"/>
                  </a:cubicBezTo>
                  <a:lnTo>
                    <a:pt x="12514" y="4364"/>
                  </a:lnTo>
                  <a:cubicBezTo>
                    <a:pt x="12514" y="1957"/>
                    <a:pt x="10573" y="0"/>
                    <a:pt x="816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197825" y="3260575"/>
              <a:ext cx="440825" cy="407125"/>
            </a:xfrm>
            <a:custGeom>
              <a:avLst/>
              <a:gdLst/>
              <a:ahLst/>
              <a:cxnLst/>
              <a:rect l="l" t="t" r="r" b="b"/>
              <a:pathLst>
                <a:path w="17633" h="16285" extrusionOk="0">
                  <a:moveTo>
                    <a:pt x="11648" y="626"/>
                  </a:moveTo>
                  <a:cubicBezTo>
                    <a:pt x="14648" y="626"/>
                    <a:pt x="17071" y="3049"/>
                    <a:pt x="17071" y="6049"/>
                  </a:cubicBezTo>
                  <a:cubicBezTo>
                    <a:pt x="17006" y="8985"/>
                    <a:pt x="14584" y="11424"/>
                    <a:pt x="11616" y="11424"/>
                  </a:cubicBezTo>
                  <a:cubicBezTo>
                    <a:pt x="11038" y="11424"/>
                    <a:pt x="10461" y="11311"/>
                    <a:pt x="9899" y="11135"/>
                  </a:cubicBezTo>
                  <a:cubicBezTo>
                    <a:pt x="9867" y="11135"/>
                    <a:pt x="9851" y="11119"/>
                    <a:pt x="9819" y="11119"/>
                  </a:cubicBezTo>
                  <a:cubicBezTo>
                    <a:pt x="9739" y="11103"/>
                    <a:pt x="9658" y="11055"/>
                    <a:pt x="9594" y="11039"/>
                  </a:cubicBezTo>
                  <a:cubicBezTo>
                    <a:pt x="9546" y="11023"/>
                    <a:pt x="9530" y="11023"/>
                    <a:pt x="9498" y="10990"/>
                  </a:cubicBezTo>
                  <a:cubicBezTo>
                    <a:pt x="9434" y="10974"/>
                    <a:pt x="9354" y="10942"/>
                    <a:pt x="9289" y="10894"/>
                  </a:cubicBezTo>
                  <a:cubicBezTo>
                    <a:pt x="9257" y="10878"/>
                    <a:pt x="9225" y="10878"/>
                    <a:pt x="9193" y="10862"/>
                  </a:cubicBezTo>
                  <a:cubicBezTo>
                    <a:pt x="9097" y="10814"/>
                    <a:pt x="9017" y="10750"/>
                    <a:pt x="8904" y="10702"/>
                  </a:cubicBezTo>
                  <a:cubicBezTo>
                    <a:pt x="8888" y="10670"/>
                    <a:pt x="8872" y="10670"/>
                    <a:pt x="8856" y="10670"/>
                  </a:cubicBezTo>
                  <a:lnTo>
                    <a:pt x="8744" y="10670"/>
                  </a:lnTo>
                  <a:cubicBezTo>
                    <a:pt x="8728" y="10670"/>
                    <a:pt x="8680" y="10670"/>
                    <a:pt x="8664" y="10702"/>
                  </a:cubicBezTo>
                  <a:lnTo>
                    <a:pt x="6947" y="11295"/>
                  </a:lnTo>
                  <a:lnTo>
                    <a:pt x="7300" y="9450"/>
                  </a:lnTo>
                  <a:lnTo>
                    <a:pt x="7300" y="9386"/>
                  </a:lnTo>
                  <a:cubicBezTo>
                    <a:pt x="7300" y="9338"/>
                    <a:pt x="7284" y="9274"/>
                    <a:pt x="7236" y="9210"/>
                  </a:cubicBezTo>
                  <a:cubicBezTo>
                    <a:pt x="7236" y="9194"/>
                    <a:pt x="7220" y="9194"/>
                    <a:pt x="7220" y="9178"/>
                  </a:cubicBezTo>
                  <a:cubicBezTo>
                    <a:pt x="7156" y="9065"/>
                    <a:pt x="7075" y="8969"/>
                    <a:pt x="7027" y="8873"/>
                  </a:cubicBezTo>
                  <a:cubicBezTo>
                    <a:pt x="6979" y="8825"/>
                    <a:pt x="6963" y="8776"/>
                    <a:pt x="6947" y="8728"/>
                  </a:cubicBezTo>
                  <a:cubicBezTo>
                    <a:pt x="6899" y="8664"/>
                    <a:pt x="6867" y="8616"/>
                    <a:pt x="6835" y="8552"/>
                  </a:cubicBezTo>
                  <a:cubicBezTo>
                    <a:pt x="6803" y="8488"/>
                    <a:pt x="6787" y="8423"/>
                    <a:pt x="6739" y="8375"/>
                  </a:cubicBezTo>
                  <a:cubicBezTo>
                    <a:pt x="6723" y="8327"/>
                    <a:pt x="6706" y="8263"/>
                    <a:pt x="6674" y="8215"/>
                  </a:cubicBezTo>
                  <a:cubicBezTo>
                    <a:pt x="6642" y="8135"/>
                    <a:pt x="6626" y="8071"/>
                    <a:pt x="6578" y="7990"/>
                  </a:cubicBezTo>
                  <a:cubicBezTo>
                    <a:pt x="6562" y="7942"/>
                    <a:pt x="6546" y="7910"/>
                    <a:pt x="6546" y="7862"/>
                  </a:cubicBezTo>
                  <a:cubicBezTo>
                    <a:pt x="6514" y="7782"/>
                    <a:pt x="6482" y="7702"/>
                    <a:pt x="6466" y="7621"/>
                  </a:cubicBezTo>
                  <a:cubicBezTo>
                    <a:pt x="6466" y="7605"/>
                    <a:pt x="6434" y="7573"/>
                    <a:pt x="6434" y="7541"/>
                  </a:cubicBezTo>
                  <a:cubicBezTo>
                    <a:pt x="6337" y="7220"/>
                    <a:pt x="6273" y="6883"/>
                    <a:pt x="6257" y="6546"/>
                  </a:cubicBezTo>
                  <a:cubicBezTo>
                    <a:pt x="6241" y="6386"/>
                    <a:pt x="6241" y="6226"/>
                    <a:pt x="6241" y="6049"/>
                  </a:cubicBezTo>
                  <a:cubicBezTo>
                    <a:pt x="6241" y="3049"/>
                    <a:pt x="8664" y="626"/>
                    <a:pt x="11648" y="626"/>
                  </a:cubicBezTo>
                  <a:close/>
                  <a:moveTo>
                    <a:pt x="5038" y="6771"/>
                  </a:moveTo>
                  <a:cubicBezTo>
                    <a:pt x="5230" y="6771"/>
                    <a:pt x="5439" y="6787"/>
                    <a:pt x="5632" y="6803"/>
                  </a:cubicBezTo>
                  <a:lnTo>
                    <a:pt x="5632" y="6819"/>
                  </a:lnTo>
                  <a:cubicBezTo>
                    <a:pt x="5664" y="6899"/>
                    <a:pt x="5664" y="7012"/>
                    <a:pt x="5680" y="7092"/>
                  </a:cubicBezTo>
                  <a:cubicBezTo>
                    <a:pt x="5680" y="7124"/>
                    <a:pt x="5696" y="7172"/>
                    <a:pt x="5696" y="7204"/>
                  </a:cubicBezTo>
                  <a:cubicBezTo>
                    <a:pt x="5728" y="7284"/>
                    <a:pt x="5744" y="7381"/>
                    <a:pt x="5760" y="7461"/>
                  </a:cubicBezTo>
                  <a:cubicBezTo>
                    <a:pt x="5760" y="7509"/>
                    <a:pt x="5776" y="7525"/>
                    <a:pt x="5776" y="7573"/>
                  </a:cubicBezTo>
                  <a:cubicBezTo>
                    <a:pt x="5856" y="7846"/>
                    <a:pt x="5968" y="8135"/>
                    <a:pt x="6065" y="8391"/>
                  </a:cubicBezTo>
                  <a:cubicBezTo>
                    <a:pt x="6081" y="8456"/>
                    <a:pt x="6097" y="8488"/>
                    <a:pt x="6145" y="8552"/>
                  </a:cubicBezTo>
                  <a:cubicBezTo>
                    <a:pt x="6161" y="8616"/>
                    <a:pt x="6193" y="8664"/>
                    <a:pt x="6241" y="8728"/>
                  </a:cubicBezTo>
                  <a:cubicBezTo>
                    <a:pt x="6273" y="8792"/>
                    <a:pt x="6321" y="8873"/>
                    <a:pt x="6337" y="8937"/>
                  </a:cubicBezTo>
                  <a:cubicBezTo>
                    <a:pt x="6370" y="8969"/>
                    <a:pt x="6402" y="9033"/>
                    <a:pt x="6418" y="9065"/>
                  </a:cubicBezTo>
                  <a:cubicBezTo>
                    <a:pt x="6482" y="9194"/>
                    <a:pt x="6562" y="9290"/>
                    <a:pt x="6642" y="9386"/>
                  </a:cubicBezTo>
                  <a:lnTo>
                    <a:pt x="6642" y="9418"/>
                  </a:lnTo>
                  <a:lnTo>
                    <a:pt x="6337" y="10958"/>
                  </a:lnTo>
                  <a:cubicBezTo>
                    <a:pt x="6305" y="10942"/>
                    <a:pt x="6257" y="10910"/>
                    <a:pt x="6193" y="10910"/>
                  </a:cubicBezTo>
                  <a:cubicBezTo>
                    <a:pt x="6033" y="10910"/>
                    <a:pt x="5920" y="11039"/>
                    <a:pt x="5920" y="11199"/>
                  </a:cubicBezTo>
                  <a:cubicBezTo>
                    <a:pt x="5920" y="11359"/>
                    <a:pt x="6049" y="11472"/>
                    <a:pt x="6193" y="11472"/>
                  </a:cubicBezTo>
                  <a:lnTo>
                    <a:pt x="6241" y="11472"/>
                  </a:lnTo>
                  <a:lnTo>
                    <a:pt x="6193" y="11664"/>
                  </a:lnTo>
                  <a:cubicBezTo>
                    <a:pt x="6177" y="11761"/>
                    <a:pt x="6225" y="11873"/>
                    <a:pt x="6305" y="11937"/>
                  </a:cubicBezTo>
                  <a:cubicBezTo>
                    <a:pt x="6321" y="11953"/>
                    <a:pt x="6370" y="11985"/>
                    <a:pt x="6386" y="11985"/>
                  </a:cubicBezTo>
                  <a:lnTo>
                    <a:pt x="6402" y="11985"/>
                  </a:lnTo>
                  <a:cubicBezTo>
                    <a:pt x="6418" y="11985"/>
                    <a:pt x="6434" y="12001"/>
                    <a:pt x="6482" y="12001"/>
                  </a:cubicBezTo>
                  <a:lnTo>
                    <a:pt x="6498" y="12001"/>
                  </a:lnTo>
                  <a:cubicBezTo>
                    <a:pt x="6546" y="12001"/>
                    <a:pt x="6562" y="12001"/>
                    <a:pt x="6578" y="11985"/>
                  </a:cubicBezTo>
                  <a:lnTo>
                    <a:pt x="8680" y="11263"/>
                  </a:lnTo>
                  <a:lnTo>
                    <a:pt x="9049" y="11440"/>
                  </a:lnTo>
                  <a:cubicBezTo>
                    <a:pt x="9081" y="11456"/>
                    <a:pt x="9113" y="11456"/>
                    <a:pt x="9145" y="11472"/>
                  </a:cubicBezTo>
                  <a:cubicBezTo>
                    <a:pt x="9225" y="11520"/>
                    <a:pt x="9322" y="11552"/>
                    <a:pt x="9402" y="11600"/>
                  </a:cubicBezTo>
                  <a:cubicBezTo>
                    <a:pt x="9434" y="11600"/>
                    <a:pt x="9434" y="11600"/>
                    <a:pt x="9450" y="11616"/>
                  </a:cubicBezTo>
                  <a:cubicBezTo>
                    <a:pt x="9418" y="12418"/>
                    <a:pt x="9129" y="13188"/>
                    <a:pt x="8648" y="13830"/>
                  </a:cubicBezTo>
                  <a:cubicBezTo>
                    <a:pt x="8616" y="13878"/>
                    <a:pt x="8584" y="13991"/>
                    <a:pt x="8584" y="14071"/>
                  </a:cubicBezTo>
                  <a:lnTo>
                    <a:pt x="8872" y="15515"/>
                  </a:lnTo>
                  <a:lnTo>
                    <a:pt x="8872" y="15515"/>
                  </a:lnTo>
                  <a:lnTo>
                    <a:pt x="7509" y="15049"/>
                  </a:lnTo>
                  <a:cubicBezTo>
                    <a:pt x="7475" y="15043"/>
                    <a:pt x="7439" y="15039"/>
                    <a:pt x="7404" y="15039"/>
                  </a:cubicBezTo>
                  <a:cubicBezTo>
                    <a:pt x="7354" y="15039"/>
                    <a:pt x="7306" y="15047"/>
                    <a:pt x="7268" y="15065"/>
                  </a:cubicBezTo>
                  <a:cubicBezTo>
                    <a:pt x="6578" y="15451"/>
                    <a:pt x="5824" y="15675"/>
                    <a:pt x="5038" y="15675"/>
                  </a:cubicBezTo>
                  <a:cubicBezTo>
                    <a:pt x="2583" y="15675"/>
                    <a:pt x="578" y="13670"/>
                    <a:pt x="578" y="11215"/>
                  </a:cubicBezTo>
                  <a:cubicBezTo>
                    <a:pt x="578" y="8776"/>
                    <a:pt x="2583" y="6771"/>
                    <a:pt x="5038" y="6771"/>
                  </a:cubicBezTo>
                  <a:close/>
                  <a:moveTo>
                    <a:pt x="11616" y="1"/>
                  </a:moveTo>
                  <a:cubicBezTo>
                    <a:pt x="8311" y="1"/>
                    <a:pt x="5599" y="2696"/>
                    <a:pt x="5599" y="6017"/>
                  </a:cubicBezTo>
                  <a:lnTo>
                    <a:pt x="5599" y="6209"/>
                  </a:lnTo>
                  <a:cubicBezTo>
                    <a:pt x="5423" y="6177"/>
                    <a:pt x="5247" y="6161"/>
                    <a:pt x="5054" y="6161"/>
                  </a:cubicBezTo>
                  <a:cubicBezTo>
                    <a:pt x="2279" y="6161"/>
                    <a:pt x="0" y="8423"/>
                    <a:pt x="0" y="11215"/>
                  </a:cubicBezTo>
                  <a:cubicBezTo>
                    <a:pt x="0" y="14007"/>
                    <a:pt x="2279" y="16269"/>
                    <a:pt x="5054" y="16269"/>
                  </a:cubicBezTo>
                  <a:cubicBezTo>
                    <a:pt x="5904" y="16269"/>
                    <a:pt x="6723" y="16060"/>
                    <a:pt x="7461" y="15659"/>
                  </a:cubicBezTo>
                  <a:lnTo>
                    <a:pt x="9193" y="16269"/>
                  </a:lnTo>
                  <a:cubicBezTo>
                    <a:pt x="9225" y="16285"/>
                    <a:pt x="9257" y="16285"/>
                    <a:pt x="9289" y="16285"/>
                  </a:cubicBezTo>
                  <a:cubicBezTo>
                    <a:pt x="9370" y="16285"/>
                    <a:pt x="9434" y="16269"/>
                    <a:pt x="9498" y="16205"/>
                  </a:cubicBezTo>
                  <a:cubicBezTo>
                    <a:pt x="9578" y="16124"/>
                    <a:pt x="9610" y="16028"/>
                    <a:pt x="9594" y="15932"/>
                  </a:cubicBezTo>
                  <a:lnTo>
                    <a:pt x="9225" y="14103"/>
                  </a:lnTo>
                  <a:cubicBezTo>
                    <a:pt x="9691" y="13445"/>
                    <a:pt x="9995" y="12659"/>
                    <a:pt x="10076" y="11857"/>
                  </a:cubicBezTo>
                  <a:cubicBezTo>
                    <a:pt x="10573" y="12001"/>
                    <a:pt x="11102" y="12065"/>
                    <a:pt x="11616" y="12065"/>
                  </a:cubicBezTo>
                  <a:cubicBezTo>
                    <a:pt x="14921" y="12065"/>
                    <a:pt x="17632" y="9370"/>
                    <a:pt x="17632" y="6049"/>
                  </a:cubicBezTo>
                  <a:cubicBezTo>
                    <a:pt x="17616" y="2712"/>
                    <a:pt x="14921" y="1"/>
                    <a:pt x="116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11200" y="3444275"/>
              <a:ext cx="153650" cy="14875"/>
            </a:xfrm>
            <a:custGeom>
              <a:avLst/>
              <a:gdLst/>
              <a:ahLst/>
              <a:cxnLst/>
              <a:rect l="l" t="t" r="r" b="b"/>
              <a:pathLst>
                <a:path w="6146" h="595" extrusionOk="0">
                  <a:moveTo>
                    <a:pt x="289" y="1"/>
                  </a:moveTo>
                  <a:cubicBezTo>
                    <a:pt x="129" y="1"/>
                    <a:pt x="0" y="145"/>
                    <a:pt x="0" y="305"/>
                  </a:cubicBezTo>
                  <a:cubicBezTo>
                    <a:pt x="0" y="466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66"/>
                    <a:pt x="6145" y="305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11200" y="3403775"/>
              <a:ext cx="153650" cy="14850"/>
            </a:xfrm>
            <a:custGeom>
              <a:avLst/>
              <a:gdLst/>
              <a:ahLst/>
              <a:cxnLst/>
              <a:rect l="l" t="t" r="r" b="b"/>
              <a:pathLst>
                <a:path w="6146" h="594" extrusionOk="0">
                  <a:moveTo>
                    <a:pt x="289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9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49"/>
                    <a:pt x="6145" y="289"/>
                  </a:cubicBezTo>
                  <a:cubicBezTo>
                    <a:pt x="6145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11200" y="3362450"/>
              <a:ext cx="153650" cy="15275"/>
            </a:xfrm>
            <a:custGeom>
              <a:avLst/>
              <a:gdLst/>
              <a:ahLst/>
              <a:cxnLst/>
              <a:rect l="l" t="t" r="r" b="b"/>
              <a:pathLst>
                <a:path w="6146" h="611" extrusionOk="0">
                  <a:moveTo>
                    <a:pt x="289" y="1"/>
                  </a:moveTo>
                  <a:cubicBezTo>
                    <a:pt x="129" y="1"/>
                    <a:pt x="0" y="145"/>
                    <a:pt x="0" y="306"/>
                  </a:cubicBezTo>
                  <a:cubicBezTo>
                    <a:pt x="0" y="466"/>
                    <a:pt x="129" y="610"/>
                    <a:pt x="289" y="610"/>
                  </a:cubicBezTo>
                  <a:lnTo>
                    <a:pt x="5856" y="610"/>
                  </a:lnTo>
                  <a:cubicBezTo>
                    <a:pt x="6017" y="610"/>
                    <a:pt x="6145" y="466"/>
                    <a:pt x="6145" y="306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284050" y="3534125"/>
              <a:ext cx="14075" cy="13650"/>
            </a:xfrm>
            <a:custGeom>
              <a:avLst/>
              <a:gdLst/>
              <a:ahLst/>
              <a:cxnLst/>
              <a:rect l="l" t="t" r="r" b="b"/>
              <a:pathLst>
                <a:path w="563" h="546" extrusionOk="0">
                  <a:moveTo>
                    <a:pt x="289" y="0"/>
                  </a:moveTo>
                  <a:cubicBezTo>
                    <a:pt x="129" y="0"/>
                    <a:pt x="1" y="113"/>
                    <a:pt x="1" y="273"/>
                  </a:cubicBezTo>
                  <a:cubicBezTo>
                    <a:pt x="1" y="433"/>
                    <a:pt x="129" y="546"/>
                    <a:pt x="289" y="546"/>
                  </a:cubicBezTo>
                  <a:cubicBezTo>
                    <a:pt x="450" y="546"/>
                    <a:pt x="562" y="433"/>
                    <a:pt x="562" y="273"/>
                  </a:cubicBezTo>
                  <a:cubicBezTo>
                    <a:pt x="562" y="113"/>
                    <a:pt x="450" y="0"/>
                    <a:pt x="28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317350" y="3534125"/>
              <a:ext cx="14050" cy="13650"/>
            </a:xfrm>
            <a:custGeom>
              <a:avLst/>
              <a:gdLst/>
              <a:ahLst/>
              <a:cxnLst/>
              <a:rect l="l" t="t" r="r" b="b"/>
              <a:pathLst>
                <a:path w="562" h="546" extrusionOk="0">
                  <a:moveTo>
                    <a:pt x="273" y="0"/>
                  </a:moveTo>
                  <a:cubicBezTo>
                    <a:pt x="113" y="0"/>
                    <a:pt x="0" y="113"/>
                    <a:pt x="0" y="273"/>
                  </a:cubicBezTo>
                  <a:cubicBezTo>
                    <a:pt x="0" y="433"/>
                    <a:pt x="113" y="546"/>
                    <a:pt x="273" y="546"/>
                  </a:cubicBezTo>
                  <a:cubicBezTo>
                    <a:pt x="433" y="546"/>
                    <a:pt x="562" y="433"/>
                    <a:pt x="562" y="273"/>
                  </a:cubicBezTo>
                  <a:cubicBezTo>
                    <a:pt x="562" y="113"/>
                    <a:pt x="417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6968350" y="2573525"/>
              <a:ext cx="405125" cy="407125"/>
            </a:xfrm>
            <a:custGeom>
              <a:avLst/>
              <a:gdLst/>
              <a:ahLst/>
              <a:cxnLst/>
              <a:rect l="l" t="t" r="r" b="b"/>
              <a:pathLst>
                <a:path w="16205" h="16285" extrusionOk="0">
                  <a:moveTo>
                    <a:pt x="5022" y="6755"/>
                  </a:moveTo>
                  <a:cubicBezTo>
                    <a:pt x="5214" y="6755"/>
                    <a:pt x="5423" y="6771"/>
                    <a:pt x="5615" y="6787"/>
                  </a:cubicBezTo>
                  <a:lnTo>
                    <a:pt x="5615" y="6803"/>
                  </a:lnTo>
                  <a:cubicBezTo>
                    <a:pt x="5631" y="6883"/>
                    <a:pt x="5631" y="6995"/>
                    <a:pt x="5664" y="7075"/>
                  </a:cubicBezTo>
                  <a:cubicBezTo>
                    <a:pt x="5664" y="7107"/>
                    <a:pt x="5680" y="7156"/>
                    <a:pt x="5680" y="7188"/>
                  </a:cubicBezTo>
                  <a:cubicBezTo>
                    <a:pt x="5696" y="7268"/>
                    <a:pt x="5712" y="7364"/>
                    <a:pt x="5744" y="7444"/>
                  </a:cubicBezTo>
                  <a:cubicBezTo>
                    <a:pt x="5744" y="7493"/>
                    <a:pt x="5760" y="7509"/>
                    <a:pt x="5760" y="7557"/>
                  </a:cubicBezTo>
                  <a:cubicBezTo>
                    <a:pt x="5840" y="7829"/>
                    <a:pt x="5936" y="8118"/>
                    <a:pt x="6033" y="8375"/>
                  </a:cubicBezTo>
                  <a:cubicBezTo>
                    <a:pt x="6065" y="8439"/>
                    <a:pt x="6081" y="8471"/>
                    <a:pt x="6113" y="8535"/>
                  </a:cubicBezTo>
                  <a:cubicBezTo>
                    <a:pt x="6193" y="8616"/>
                    <a:pt x="6225" y="8680"/>
                    <a:pt x="6257" y="8744"/>
                  </a:cubicBezTo>
                  <a:cubicBezTo>
                    <a:pt x="6305" y="8792"/>
                    <a:pt x="6337" y="8872"/>
                    <a:pt x="6353" y="8936"/>
                  </a:cubicBezTo>
                  <a:cubicBezTo>
                    <a:pt x="6369" y="8969"/>
                    <a:pt x="6418" y="9033"/>
                    <a:pt x="6434" y="9081"/>
                  </a:cubicBezTo>
                  <a:cubicBezTo>
                    <a:pt x="6498" y="9193"/>
                    <a:pt x="6578" y="9321"/>
                    <a:pt x="6658" y="9418"/>
                  </a:cubicBezTo>
                  <a:lnTo>
                    <a:pt x="6353" y="10958"/>
                  </a:lnTo>
                  <a:cubicBezTo>
                    <a:pt x="6321" y="10942"/>
                    <a:pt x="6273" y="10926"/>
                    <a:pt x="6225" y="10926"/>
                  </a:cubicBezTo>
                  <a:cubicBezTo>
                    <a:pt x="6065" y="10926"/>
                    <a:pt x="5936" y="11038"/>
                    <a:pt x="5936" y="11199"/>
                  </a:cubicBezTo>
                  <a:cubicBezTo>
                    <a:pt x="5936" y="11359"/>
                    <a:pt x="6049" y="11487"/>
                    <a:pt x="6225" y="11487"/>
                  </a:cubicBezTo>
                  <a:lnTo>
                    <a:pt x="6257" y="11487"/>
                  </a:lnTo>
                  <a:lnTo>
                    <a:pt x="6225" y="11664"/>
                  </a:lnTo>
                  <a:cubicBezTo>
                    <a:pt x="6193" y="11760"/>
                    <a:pt x="6241" y="11888"/>
                    <a:pt x="6321" y="11953"/>
                  </a:cubicBezTo>
                  <a:cubicBezTo>
                    <a:pt x="6337" y="11969"/>
                    <a:pt x="6369" y="11985"/>
                    <a:pt x="6402" y="11985"/>
                  </a:cubicBezTo>
                  <a:lnTo>
                    <a:pt x="6418" y="11985"/>
                  </a:lnTo>
                  <a:cubicBezTo>
                    <a:pt x="6434" y="11985"/>
                    <a:pt x="6466" y="12001"/>
                    <a:pt x="6498" y="12001"/>
                  </a:cubicBezTo>
                  <a:lnTo>
                    <a:pt x="6514" y="12001"/>
                  </a:lnTo>
                  <a:cubicBezTo>
                    <a:pt x="6562" y="12001"/>
                    <a:pt x="6578" y="12001"/>
                    <a:pt x="6594" y="11985"/>
                  </a:cubicBezTo>
                  <a:lnTo>
                    <a:pt x="8712" y="11263"/>
                  </a:lnTo>
                  <a:lnTo>
                    <a:pt x="9065" y="11439"/>
                  </a:lnTo>
                  <a:cubicBezTo>
                    <a:pt x="9113" y="11471"/>
                    <a:pt x="9129" y="11471"/>
                    <a:pt x="9161" y="11487"/>
                  </a:cubicBezTo>
                  <a:cubicBezTo>
                    <a:pt x="9241" y="11519"/>
                    <a:pt x="9354" y="11568"/>
                    <a:pt x="9434" y="11600"/>
                  </a:cubicBezTo>
                  <a:cubicBezTo>
                    <a:pt x="9434" y="11600"/>
                    <a:pt x="9450" y="11600"/>
                    <a:pt x="9450" y="11616"/>
                  </a:cubicBezTo>
                  <a:cubicBezTo>
                    <a:pt x="9370" y="12418"/>
                    <a:pt x="9081" y="13172"/>
                    <a:pt x="8632" y="13814"/>
                  </a:cubicBezTo>
                  <a:cubicBezTo>
                    <a:pt x="8583" y="13878"/>
                    <a:pt x="8567" y="13974"/>
                    <a:pt x="8567" y="14054"/>
                  </a:cubicBezTo>
                  <a:lnTo>
                    <a:pt x="8840" y="15498"/>
                  </a:lnTo>
                  <a:lnTo>
                    <a:pt x="7476" y="15033"/>
                  </a:lnTo>
                  <a:cubicBezTo>
                    <a:pt x="7443" y="15026"/>
                    <a:pt x="7407" y="15022"/>
                    <a:pt x="7372" y="15022"/>
                  </a:cubicBezTo>
                  <a:cubicBezTo>
                    <a:pt x="7322" y="15022"/>
                    <a:pt x="7273" y="15030"/>
                    <a:pt x="7236" y="15049"/>
                  </a:cubicBezTo>
                  <a:cubicBezTo>
                    <a:pt x="6562" y="15434"/>
                    <a:pt x="5792" y="15659"/>
                    <a:pt x="5022" y="15659"/>
                  </a:cubicBezTo>
                  <a:cubicBezTo>
                    <a:pt x="2567" y="15659"/>
                    <a:pt x="562" y="13653"/>
                    <a:pt x="562" y="11199"/>
                  </a:cubicBezTo>
                  <a:cubicBezTo>
                    <a:pt x="562" y="8760"/>
                    <a:pt x="2567" y="6755"/>
                    <a:pt x="5022" y="6755"/>
                  </a:cubicBezTo>
                  <a:close/>
                  <a:moveTo>
                    <a:pt x="11616" y="0"/>
                  </a:moveTo>
                  <a:cubicBezTo>
                    <a:pt x="8311" y="0"/>
                    <a:pt x="5599" y="2679"/>
                    <a:pt x="5599" y="6017"/>
                  </a:cubicBezTo>
                  <a:lnTo>
                    <a:pt x="5599" y="6193"/>
                  </a:lnTo>
                  <a:cubicBezTo>
                    <a:pt x="5423" y="6177"/>
                    <a:pt x="5230" y="6145"/>
                    <a:pt x="5054" y="6145"/>
                  </a:cubicBezTo>
                  <a:cubicBezTo>
                    <a:pt x="2262" y="6145"/>
                    <a:pt x="0" y="8423"/>
                    <a:pt x="0" y="11199"/>
                  </a:cubicBezTo>
                  <a:cubicBezTo>
                    <a:pt x="0" y="13990"/>
                    <a:pt x="2262" y="16252"/>
                    <a:pt x="5054" y="16252"/>
                  </a:cubicBezTo>
                  <a:cubicBezTo>
                    <a:pt x="5904" y="16252"/>
                    <a:pt x="6722" y="16060"/>
                    <a:pt x="7460" y="15659"/>
                  </a:cubicBezTo>
                  <a:lnTo>
                    <a:pt x="9177" y="16252"/>
                  </a:lnTo>
                  <a:cubicBezTo>
                    <a:pt x="9225" y="16284"/>
                    <a:pt x="9241" y="16284"/>
                    <a:pt x="9289" y="16284"/>
                  </a:cubicBezTo>
                  <a:cubicBezTo>
                    <a:pt x="9370" y="16284"/>
                    <a:pt x="9434" y="16252"/>
                    <a:pt x="9482" y="16188"/>
                  </a:cubicBezTo>
                  <a:cubicBezTo>
                    <a:pt x="9562" y="16108"/>
                    <a:pt x="9610" y="16012"/>
                    <a:pt x="9578" y="15915"/>
                  </a:cubicBezTo>
                  <a:lnTo>
                    <a:pt x="9225" y="14086"/>
                  </a:lnTo>
                  <a:cubicBezTo>
                    <a:pt x="9690" y="13429"/>
                    <a:pt x="9979" y="12642"/>
                    <a:pt x="10076" y="11840"/>
                  </a:cubicBezTo>
                  <a:cubicBezTo>
                    <a:pt x="10573" y="11985"/>
                    <a:pt x="11086" y="12049"/>
                    <a:pt x="11616" y="12049"/>
                  </a:cubicBezTo>
                  <a:cubicBezTo>
                    <a:pt x="13445" y="12049"/>
                    <a:pt x="15081" y="11231"/>
                    <a:pt x="16188" y="9915"/>
                  </a:cubicBezTo>
                  <a:lnTo>
                    <a:pt x="16188" y="8920"/>
                  </a:lnTo>
                  <a:cubicBezTo>
                    <a:pt x="15225" y="10445"/>
                    <a:pt x="13541" y="11439"/>
                    <a:pt x="11616" y="11439"/>
                  </a:cubicBezTo>
                  <a:cubicBezTo>
                    <a:pt x="11038" y="11439"/>
                    <a:pt x="10445" y="11343"/>
                    <a:pt x="9883" y="11166"/>
                  </a:cubicBezTo>
                  <a:cubicBezTo>
                    <a:pt x="9867" y="11166"/>
                    <a:pt x="9835" y="11150"/>
                    <a:pt x="9803" y="11118"/>
                  </a:cubicBezTo>
                  <a:cubicBezTo>
                    <a:pt x="9723" y="11102"/>
                    <a:pt x="9674" y="11070"/>
                    <a:pt x="9594" y="11038"/>
                  </a:cubicBezTo>
                  <a:cubicBezTo>
                    <a:pt x="9546" y="11022"/>
                    <a:pt x="9514" y="11006"/>
                    <a:pt x="9482" y="11006"/>
                  </a:cubicBezTo>
                  <a:cubicBezTo>
                    <a:pt x="9434" y="10990"/>
                    <a:pt x="9354" y="10942"/>
                    <a:pt x="9289" y="10926"/>
                  </a:cubicBezTo>
                  <a:cubicBezTo>
                    <a:pt x="9241" y="10910"/>
                    <a:pt x="9225" y="10878"/>
                    <a:pt x="9193" y="10878"/>
                  </a:cubicBezTo>
                  <a:cubicBezTo>
                    <a:pt x="9081" y="10846"/>
                    <a:pt x="9001" y="10781"/>
                    <a:pt x="8904" y="10749"/>
                  </a:cubicBezTo>
                  <a:cubicBezTo>
                    <a:pt x="8888" y="10717"/>
                    <a:pt x="8872" y="10717"/>
                    <a:pt x="8840" y="10717"/>
                  </a:cubicBezTo>
                  <a:lnTo>
                    <a:pt x="8744" y="10717"/>
                  </a:lnTo>
                  <a:cubicBezTo>
                    <a:pt x="8728" y="10717"/>
                    <a:pt x="8680" y="10717"/>
                    <a:pt x="8664" y="10749"/>
                  </a:cubicBezTo>
                  <a:lnTo>
                    <a:pt x="6947" y="11343"/>
                  </a:lnTo>
                  <a:lnTo>
                    <a:pt x="7300" y="9498"/>
                  </a:lnTo>
                  <a:lnTo>
                    <a:pt x="7300" y="9434"/>
                  </a:lnTo>
                  <a:cubicBezTo>
                    <a:pt x="7300" y="9386"/>
                    <a:pt x="7284" y="9321"/>
                    <a:pt x="7236" y="9257"/>
                  </a:cubicBezTo>
                  <a:cubicBezTo>
                    <a:pt x="7156" y="9161"/>
                    <a:pt x="7075" y="9033"/>
                    <a:pt x="7027" y="8936"/>
                  </a:cubicBezTo>
                  <a:cubicBezTo>
                    <a:pt x="6995" y="8904"/>
                    <a:pt x="6963" y="8840"/>
                    <a:pt x="6947" y="8792"/>
                  </a:cubicBezTo>
                  <a:cubicBezTo>
                    <a:pt x="6899" y="8744"/>
                    <a:pt x="6867" y="8680"/>
                    <a:pt x="6835" y="8600"/>
                  </a:cubicBezTo>
                  <a:cubicBezTo>
                    <a:pt x="6803" y="8535"/>
                    <a:pt x="6787" y="8471"/>
                    <a:pt x="6738" y="8423"/>
                  </a:cubicBezTo>
                  <a:cubicBezTo>
                    <a:pt x="6722" y="8359"/>
                    <a:pt x="6706" y="8311"/>
                    <a:pt x="6658" y="8263"/>
                  </a:cubicBezTo>
                  <a:cubicBezTo>
                    <a:pt x="6626" y="8182"/>
                    <a:pt x="6594" y="8118"/>
                    <a:pt x="6562" y="8038"/>
                  </a:cubicBezTo>
                  <a:cubicBezTo>
                    <a:pt x="6546" y="7990"/>
                    <a:pt x="6514" y="7958"/>
                    <a:pt x="6514" y="7910"/>
                  </a:cubicBezTo>
                  <a:cubicBezTo>
                    <a:pt x="6498" y="7829"/>
                    <a:pt x="6466" y="7749"/>
                    <a:pt x="6434" y="7669"/>
                  </a:cubicBezTo>
                  <a:cubicBezTo>
                    <a:pt x="6434" y="7653"/>
                    <a:pt x="6418" y="7621"/>
                    <a:pt x="6418" y="7589"/>
                  </a:cubicBezTo>
                  <a:cubicBezTo>
                    <a:pt x="6321" y="7268"/>
                    <a:pt x="6257" y="6931"/>
                    <a:pt x="6241" y="6594"/>
                  </a:cubicBezTo>
                  <a:cubicBezTo>
                    <a:pt x="6225" y="6434"/>
                    <a:pt x="6225" y="6273"/>
                    <a:pt x="6225" y="6097"/>
                  </a:cubicBezTo>
                  <a:cubicBezTo>
                    <a:pt x="6225" y="3097"/>
                    <a:pt x="8648" y="674"/>
                    <a:pt x="11632" y="674"/>
                  </a:cubicBezTo>
                  <a:cubicBezTo>
                    <a:pt x="13557" y="674"/>
                    <a:pt x="15241" y="1685"/>
                    <a:pt x="16204" y="3209"/>
                  </a:cubicBezTo>
                  <a:lnTo>
                    <a:pt x="16204" y="2198"/>
                  </a:lnTo>
                  <a:cubicBezTo>
                    <a:pt x="15081" y="818"/>
                    <a:pt x="13445" y="0"/>
                    <a:pt x="1161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181325" y="2756825"/>
              <a:ext cx="154025" cy="15250"/>
            </a:xfrm>
            <a:custGeom>
              <a:avLst/>
              <a:gdLst/>
              <a:ahLst/>
              <a:cxnLst/>
              <a:rect l="l" t="t" r="r" b="b"/>
              <a:pathLst>
                <a:path w="6161" h="610" extrusionOk="0">
                  <a:moveTo>
                    <a:pt x="305" y="0"/>
                  </a:moveTo>
                  <a:cubicBezTo>
                    <a:pt x="145" y="0"/>
                    <a:pt x="0" y="144"/>
                    <a:pt x="0" y="305"/>
                  </a:cubicBezTo>
                  <a:cubicBezTo>
                    <a:pt x="0" y="465"/>
                    <a:pt x="145" y="610"/>
                    <a:pt x="305" y="610"/>
                  </a:cubicBezTo>
                  <a:lnTo>
                    <a:pt x="5856" y="610"/>
                  </a:lnTo>
                  <a:cubicBezTo>
                    <a:pt x="6017" y="610"/>
                    <a:pt x="6161" y="465"/>
                    <a:pt x="6161" y="305"/>
                  </a:cubicBezTo>
                  <a:cubicBezTo>
                    <a:pt x="6161" y="144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181325" y="2716300"/>
              <a:ext cx="154025" cy="14875"/>
            </a:xfrm>
            <a:custGeom>
              <a:avLst/>
              <a:gdLst/>
              <a:ahLst/>
              <a:cxnLst/>
              <a:rect l="l" t="t" r="r" b="b"/>
              <a:pathLst>
                <a:path w="6161" h="595" extrusionOk="0">
                  <a:moveTo>
                    <a:pt x="305" y="1"/>
                  </a:moveTo>
                  <a:cubicBezTo>
                    <a:pt x="145" y="1"/>
                    <a:pt x="0" y="145"/>
                    <a:pt x="0" y="306"/>
                  </a:cubicBezTo>
                  <a:cubicBezTo>
                    <a:pt x="0" y="466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66"/>
                    <a:pt x="6161" y="306"/>
                  </a:cubicBezTo>
                  <a:cubicBezTo>
                    <a:pt x="6161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181325" y="2675800"/>
              <a:ext cx="154025" cy="14850"/>
            </a:xfrm>
            <a:custGeom>
              <a:avLst/>
              <a:gdLst/>
              <a:ahLst/>
              <a:cxnLst/>
              <a:rect l="l" t="t" r="r" b="b"/>
              <a:pathLst>
                <a:path w="6161" h="594" extrusionOk="0">
                  <a:moveTo>
                    <a:pt x="305" y="0"/>
                  </a:moveTo>
                  <a:cubicBezTo>
                    <a:pt x="145" y="0"/>
                    <a:pt x="0" y="129"/>
                    <a:pt x="0" y="289"/>
                  </a:cubicBezTo>
                  <a:cubicBezTo>
                    <a:pt x="0" y="450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50"/>
                    <a:pt x="6161" y="289"/>
                  </a:cubicBezTo>
                  <a:cubicBezTo>
                    <a:pt x="6161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054575" y="2846650"/>
              <a:ext cx="14075" cy="14075"/>
            </a:xfrm>
            <a:custGeom>
              <a:avLst/>
              <a:gdLst/>
              <a:ahLst/>
              <a:cxnLst/>
              <a:rect l="l" t="t" r="r" b="b"/>
              <a:pathLst>
                <a:path w="563" h="563" extrusionOk="0">
                  <a:moveTo>
                    <a:pt x="289" y="1"/>
                  </a:moveTo>
                  <a:cubicBezTo>
                    <a:pt x="129" y="1"/>
                    <a:pt x="1" y="113"/>
                    <a:pt x="1" y="274"/>
                  </a:cubicBezTo>
                  <a:cubicBezTo>
                    <a:pt x="1" y="434"/>
                    <a:pt x="113" y="562"/>
                    <a:pt x="289" y="562"/>
                  </a:cubicBezTo>
                  <a:cubicBezTo>
                    <a:pt x="450" y="562"/>
                    <a:pt x="562" y="434"/>
                    <a:pt x="562" y="274"/>
                  </a:cubicBezTo>
                  <a:cubicBezTo>
                    <a:pt x="562" y="145"/>
                    <a:pt x="450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087475" y="2846650"/>
              <a:ext cx="14450" cy="14075"/>
            </a:xfrm>
            <a:custGeom>
              <a:avLst/>
              <a:gdLst/>
              <a:ahLst/>
              <a:cxnLst/>
              <a:rect l="l" t="t" r="r" b="b"/>
              <a:pathLst>
                <a:path w="578" h="563" extrusionOk="0">
                  <a:moveTo>
                    <a:pt x="289" y="1"/>
                  </a:moveTo>
                  <a:cubicBezTo>
                    <a:pt x="128" y="1"/>
                    <a:pt x="0" y="113"/>
                    <a:pt x="0" y="274"/>
                  </a:cubicBezTo>
                  <a:cubicBezTo>
                    <a:pt x="0" y="434"/>
                    <a:pt x="128" y="562"/>
                    <a:pt x="289" y="562"/>
                  </a:cubicBezTo>
                  <a:cubicBezTo>
                    <a:pt x="449" y="562"/>
                    <a:pt x="578" y="434"/>
                    <a:pt x="578" y="274"/>
                  </a:cubicBezTo>
                  <a:cubicBezTo>
                    <a:pt x="578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857650" y="3437450"/>
              <a:ext cx="338925" cy="337350"/>
            </a:xfrm>
            <a:custGeom>
              <a:avLst/>
              <a:gdLst/>
              <a:ahLst/>
              <a:cxnLst/>
              <a:rect l="l" t="t" r="r" b="b"/>
              <a:pathLst>
                <a:path w="13557" h="13494" extrusionOk="0">
                  <a:moveTo>
                    <a:pt x="5006" y="819"/>
                  </a:moveTo>
                  <a:cubicBezTo>
                    <a:pt x="4669" y="1172"/>
                    <a:pt x="4364" y="1653"/>
                    <a:pt x="4107" y="2199"/>
                  </a:cubicBezTo>
                  <a:cubicBezTo>
                    <a:pt x="3809" y="2058"/>
                    <a:pt x="3526" y="1886"/>
                    <a:pt x="3244" y="1683"/>
                  </a:cubicBezTo>
                  <a:lnTo>
                    <a:pt x="3244" y="1683"/>
                  </a:lnTo>
                  <a:cubicBezTo>
                    <a:pt x="3260" y="1683"/>
                    <a:pt x="3278" y="1664"/>
                    <a:pt x="3289" y="1653"/>
                  </a:cubicBezTo>
                  <a:cubicBezTo>
                    <a:pt x="3385" y="1589"/>
                    <a:pt x="3466" y="1541"/>
                    <a:pt x="3562" y="1477"/>
                  </a:cubicBezTo>
                  <a:cubicBezTo>
                    <a:pt x="3626" y="1429"/>
                    <a:pt x="3690" y="1397"/>
                    <a:pt x="3770" y="1348"/>
                  </a:cubicBezTo>
                  <a:cubicBezTo>
                    <a:pt x="3803" y="1332"/>
                    <a:pt x="3867" y="1300"/>
                    <a:pt x="3915" y="1268"/>
                  </a:cubicBezTo>
                  <a:cubicBezTo>
                    <a:pt x="4123" y="1156"/>
                    <a:pt x="4364" y="1060"/>
                    <a:pt x="4605" y="947"/>
                  </a:cubicBezTo>
                  <a:cubicBezTo>
                    <a:pt x="4653" y="931"/>
                    <a:pt x="4685" y="931"/>
                    <a:pt x="4717" y="915"/>
                  </a:cubicBezTo>
                  <a:cubicBezTo>
                    <a:pt x="4813" y="867"/>
                    <a:pt x="4910" y="851"/>
                    <a:pt x="5006" y="819"/>
                  </a:cubicBezTo>
                  <a:close/>
                  <a:moveTo>
                    <a:pt x="8519" y="851"/>
                  </a:moveTo>
                  <a:cubicBezTo>
                    <a:pt x="8616" y="867"/>
                    <a:pt x="8728" y="899"/>
                    <a:pt x="8824" y="931"/>
                  </a:cubicBezTo>
                  <a:cubicBezTo>
                    <a:pt x="8856" y="947"/>
                    <a:pt x="8888" y="947"/>
                    <a:pt x="8920" y="979"/>
                  </a:cubicBezTo>
                  <a:cubicBezTo>
                    <a:pt x="9161" y="1076"/>
                    <a:pt x="9402" y="1172"/>
                    <a:pt x="9642" y="1300"/>
                  </a:cubicBezTo>
                  <a:cubicBezTo>
                    <a:pt x="9690" y="1316"/>
                    <a:pt x="9739" y="1332"/>
                    <a:pt x="9787" y="1381"/>
                  </a:cubicBezTo>
                  <a:cubicBezTo>
                    <a:pt x="9851" y="1413"/>
                    <a:pt x="9931" y="1461"/>
                    <a:pt x="9979" y="1493"/>
                  </a:cubicBezTo>
                  <a:cubicBezTo>
                    <a:pt x="10059" y="1557"/>
                    <a:pt x="10172" y="1621"/>
                    <a:pt x="10252" y="1669"/>
                  </a:cubicBezTo>
                  <a:cubicBezTo>
                    <a:pt x="10268" y="1701"/>
                    <a:pt x="10284" y="1701"/>
                    <a:pt x="10300" y="1717"/>
                  </a:cubicBezTo>
                  <a:cubicBezTo>
                    <a:pt x="10027" y="1910"/>
                    <a:pt x="9723" y="2103"/>
                    <a:pt x="9418" y="2231"/>
                  </a:cubicBezTo>
                  <a:cubicBezTo>
                    <a:pt x="9161" y="1669"/>
                    <a:pt x="8856" y="1220"/>
                    <a:pt x="8519" y="851"/>
                  </a:cubicBezTo>
                  <a:close/>
                  <a:moveTo>
                    <a:pt x="6482" y="610"/>
                  </a:moveTo>
                  <a:lnTo>
                    <a:pt x="6482" y="2824"/>
                  </a:lnTo>
                  <a:cubicBezTo>
                    <a:pt x="5856" y="2792"/>
                    <a:pt x="5246" y="2680"/>
                    <a:pt x="4685" y="2455"/>
                  </a:cubicBezTo>
                  <a:cubicBezTo>
                    <a:pt x="5150" y="1461"/>
                    <a:pt x="5792" y="771"/>
                    <a:pt x="6482" y="610"/>
                  </a:cubicBezTo>
                  <a:close/>
                  <a:moveTo>
                    <a:pt x="7075" y="610"/>
                  </a:moveTo>
                  <a:cubicBezTo>
                    <a:pt x="7765" y="771"/>
                    <a:pt x="8391" y="1461"/>
                    <a:pt x="8856" y="2455"/>
                  </a:cubicBezTo>
                  <a:cubicBezTo>
                    <a:pt x="8295" y="2664"/>
                    <a:pt x="7701" y="2776"/>
                    <a:pt x="7075" y="2824"/>
                  </a:cubicBezTo>
                  <a:lnTo>
                    <a:pt x="7075" y="610"/>
                  </a:lnTo>
                  <a:close/>
                  <a:moveTo>
                    <a:pt x="4476" y="3017"/>
                  </a:moveTo>
                  <a:cubicBezTo>
                    <a:pt x="5118" y="3258"/>
                    <a:pt x="5792" y="3386"/>
                    <a:pt x="6482" y="3418"/>
                  </a:cubicBezTo>
                  <a:lnTo>
                    <a:pt x="6482" y="6450"/>
                  </a:lnTo>
                  <a:lnTo>
                    <a:pt x="3851" y="6450"/>
                  </a:lnTo>
                  <a:cubicBezTo>
                    <a:pt x="3883" y="5167"/>
                    <a:pt x="4107" y="3980"/>
                    <a:pt x="4476" y="3017"/>
                  </a:cubicBezTo>
                  <a:close/>
                  <a:moveTo>
                    <a:pt x="9081" y="3017"/>
                  </a:moveTo>
                  <a:cubicBezTo>
                    <a:pt x="9450" y="3980"/>
                    <a:pt x="9658" y="5167"/>
                    <a:pt x="9707" y="6450"/>
                  </a:cubicBezTo>
                  <a:lnTo>
                    <a:pt x="7075" y="6450"/>
                  </a:lnTo>
                  <a:lnTo>
                    <a:pt x="7075" y="3418"/>
                  </a:lnTo>
                  <a:cubicBezTo>
                    <a:pt x="7781" y="3402"/>
                    <a:pt x="8439" y="3258"/>
                    <a:pt x="9081" y="3017"/>
                  </a:cubicBezTo>
                  <a:close/>
                  <a:moveTo>
                    <a:pt x="10814" y="2070"/>
                  </a:moveTo>
                  <a:cubicBezTo>
                    <a:pt x="12049" y="3145"/>
                    <a:pt x="12851" y="4702"/>
                    <a:pt x="12931" y="6434"/>
                  </a:cubicBezTo>
                  <a:lnTo>
                    <a:pt x="10300" y="6434"/>
                  </a:lnTo>
                  <a:lnTo>
                    <a:pt x="10300" y="6450"/>
                  </a:lnTo>
                  <a:cubicBezTo>
                    <a:pt x="10284" y="5071"/>
                    <a:pt x="10043" y="3819"/>
                    <a:pt x="9658" y="2776"/>
                  </a:cubicBezTo>
                  <a:cubicBezTo>
                    <a:pt x="10059" y="2600"/>
                    <a:pt x="10445" y="2359"/>
                    <a:pt x="10814" y="2070"/>
                  </a:cubicBezTo>
                  <a:close/>
                  <a:moveTo>
                    <a:pt x="2744" y="2103"/>
                  </a:moveTo>
                  <a:cubicBezTo>
                    <a:pt x="3113" y="2375"/>
                    <a:pt x="3482" y="2600"/>
                    <a:pt x="3883" y="2792"/>
                  </a:cubicBezTo>
                  <a:cubicBezTo>
                    <a:pt x="3514" y="3835"/>
                    <a:pt x="3273" y="5087"/>
                    <a:pt x="3241" y="6466"/>
                  </a:cubicBezTo>
                  <a:lnTo>
                    <a:pt x="626" y="6466"/>
                  </a:lnTo>
                  <a:cubicBezTo>
                    <a:pt x="706" y="4702"/>
                    <a:pt x="1508" y="3161"/>
                    <a:pt x="2744" y="2103"/>
                  </a:cubicBezTo>
                  <a:close/>
                  <a:moveTo>
                    <a:pt x="6482" y="7044"/>
                  </a:moveTo>
                  <a:lnTo>
                    <a:pt x="6482" y="10076"/>
                  </a:lnTo>
                  <a:cubicBezTo>
                    <a:pt x="5776" y="10092"/>
                    <a:pt x="5086" y="10237"/>
                    <a:pt x="4476" y="10477"/>
                  </a:cubicBezTo>
                  <a:cubicBezTo>
                    <a:pt x="4107" y="9515"/>
                    <a:pt x="3883" y="8327"/>
                    <a:pt x="3851" y="7044"/>
                  </a:cubicBezTo>
                  <a:close/>
                  <a:moveTo>
                    <a:pt x="9707" y="7044"/>
                  </a:moveTo>
                  <a:cubicBezTo>
                    <a:pt x="9658" y="8327"/>
                    <a:pt x="9450" y="9515"/>
                    <a:pt x="9081" y="10477"/>
                  </a:cubicBezTo>
                  <a:cubicBezTo>
                    <a:pt x="8439" y="10237"/>
                    <a:pt x="7765" y="10124"/>
                    <a:pt x="7075" y="10076"/>
                  </a:cubicBezTo>
                  <a:lnTo>
                    <a:pt x="7075" y="7044"/>
                  </a:lnTo>
                  <a:close/>
                  <a:moveTo>
                    <a:pt x="12931" y="7028"/>
                  </a:moveTo>
                  <a:cubicBezTo>
                    <a:pt x="12851" y="8793"/>
                    <a:pt x="12033" y="10333"/>
                    <a:pt x="10814" y="11408"/>
                  </a:cubicBezTo>
                  <a:cubicBezTo>
                    <a:pt x="10445" y="11119"/>
                    <a:pt x="10059" y="10894"/>
                    <a:pt x="9658" y="10702"/>
                  </a:cubicBezTo>
                  <a:cubicBezTo>
                    <a:pt x="10043" y="9659"/>
                    <a:pt x="10284" y="8408"/>
                    <a:pt x="10300" y="7028"/>
                  </a:cubicBezTo>
                  <a:close/>
                  <a:moveTo>
                    <a:pt x="3241" y="7044"/>
                  </a:moveTo>
                  <a:cubicBezTo>
                    <a:pt x="3273" y="8440"/>
                    <a:pt x="3514" y="9675"/>
                    <a:pt x="3883" y="10718"/>
                  </a:cubicBezTo>
                  <a:cubicBezTo>
                    <a:pt x="3482" y="10894"/>
                    <a:pt x="3113" y="11135"/>
                    <a:pt x="2744" y="11424"/>
                  </a:cubicBezTo>
                  <a:cubicBezTo>
                    <a:pt x="1508" y="10333"/>
                    <a:pt x="706" y="8793"/>
                    <a:pt x="626" y="7044"/>
                  </a:cubicBezTo>
                  <a:close/>
                  <a:moveTo>
                    <a:pt x="4123" y="11263"/>
                  </a:moveTo>
                  <a:cubicBezTo>
                    <a:pt x="4396" y="11825"/>
                    <a:pt x="4685" y="12290"/>
                    <a:pt x="5038" y="12643"/>
                  </a:cubicBezTo>
                  <a:cubicBezTo>
                    <a:pt x="4926" y="12627"/>
                    <a:pt x="4829" y="12611"/>
                    <a:pt x="4733" y="12563"/>
                  </a:cubicBezTo>
                  <a:cubicBezTo>
                    <a:pt x="4685" y="12547"/>
                    <a:pt x="4653" y="12547"/>
                    <a:pt x="4637" y="12531"/>
                  </a:cubicBezTo>
                  <a:cubicBezTo>
                    <a:pt x="4557" y="12483"/>
                    <a:pt x="4476" y="12467"/>
                    <a:pt x="4396" y="12418"/>
                  </a:cubicBezTo>
                  <a:cubicBezTo>
                    <a:pt x="4236" y="12370"/>
                    <a:pt x="4075" y="12290"/>
                    <a:pt x="3931" y="12210"/>
                  </a:cubicBezTo>
                  <a:cubicBezTo>
                    <a:pt x="3883" y="12178"/>
                    <a:pt x="3835" y="12146"/>
                    <a:pt x="3786" y="12130"/>
                  </a:cubicBezTo>
                  <a:cubicBezTo>
                    <a:pt x="3722" y="12082"/>
                    <a:pt x="3674" y="12049"/>
                    <a:pt x="3594" y="12001"/>
                  </a:cubicBezTo>
                  <a:cubicBezTo>
                    <a:pt x="3482" y="11937"/>
                    <a:pt x="3401" y="11889"/>
                    <a:pt x="3305" y="11825"/>
                  </a:cubicBezTo>
                  <a:cubicBezTo>
                    <a:pt x="3289" y="11809"/>
                    <a:pt x="3273" y="11809"/>
                    <a:pt x="3241" y="11777"/>
                  </a:cubicBezTo>
                  <a:cubicBezTo>
                    <a:pt x="3530" y="11584"/>
                    <a:pt x="3835" y="11408"/>
                    <a:pt x="4123" y="11263"/>
                  </a:cubicBezTo>
                  <a:close/>
                  <a:moveTo>
                    <a:pt x="9418" y="11295"/>
                  </a:moveTo>
                  <a:cubicBezTo>
                    <a:pt x="9720" y="11439"/>
                    <a:pt x="10023" y="11614"/>
                    <a:pt x="10294" y="11820"/>
                  </a:cubicBezTo>
                  <a:lnTo>
                    <a:pt x="10294" y="11820"/>
                  </a:lnTo>
                  <a:cubicBezTo>
                    <a:pt x="10291" y="11819"/>
                    <a:pt x="10289" y="11818"/>
                    <a:pt x="10286" y="11818"/>
                  </a:cubicBezTo>
                  <a:cubicBezTo>
                    <a:pt x="10275" y="11818"/>
                    <a:pt x="10263" y="11830"/>
                    <a:pt x="10252" y="11841"/>
                  </a:cubicBezTo>
                  <a:cubicBezTo>
                    <a:pt x="10172" y="11905"/>
                    <a:pt x="10059" y="11969"/>
                    <a:pt x="9979" y="12017"/>
                  </a:cubicBezTo>
                  <a:cubicBezTo>
                    <a:pt x="9931" y="12066"/>
                    <a:pt x="9851" y="12098"/>
                    <a:pt x="9787" y="12146"/>
                  </a:cubicBezTo>
                  <a:cubicBezTo>
                    <a:pt x="9739" y="12162"/>
                    <a:pt x="9690" y="12210"/>
                    <a:pt x="9642" y="12226"/>
                  </a:cubicBezTo>
                  <a:cubicBezTo>
                    <a:pt x="9418" y="12338"/>
                    <a:pt x="9177" y="12451"/>
                    <a:pt x="8920" y="12547"/>
                  </a:cubicBezTo>
                  <a:cubicBezTo>
                    <a:pt x="8888" y="12563"/>
                    <a:pt x="8840" y="12563"/>
                    <a:pt x="8824" y="12579"/>
                  </a:cubicBezTo>
                  <a:cubicBezTo>
                    <a:pt x="8728" y="12627"/>
                    <a:pt x="8616" y="12643"/>
                    <a:pt x="8519" y="12691"/>
                  </a:cubicBezTo>
                  <a:cubicBezTo>
                    <a:pt x="8856" y="12322"/>
                    <a:pt x="9161" y="11841"/>
                    <a:pt x="9418" y="11295"/>
                  </a:cubicBezTo>
                  <a:close/>
                  <a:moveTo>
                    <a:pt x="6482" y="10686"/>
                  </a:moveTo>
                  <a:lnTo>
                    <a:pt x="6482" y="12884"/>
                  </a:lnTo>
                  <a:cubicBezTo>
                    <a:pt x="5792" y="12723"/>
                    <a:pt x="5150" y="12049"/>
                    <a:pt x="4685" y="11039"/>
                  </a:cubicBezTo>
                  <a:cubicBezTo>
                    <a:pt x="5246" y="10846"/>
                    <a:pt x="5856" y="10718"/>
                    <a:pt x="6482" y="10686"/>
                  </a:cubicBezTo>
                  <a:close/>
                  <a:moveTo>
                    <a:pt x="7075" y="10702"/>
                  </a:moveTo>
                  <a:cubicBezTo>
                    <a:pt x="7701" y="10718"/>
                    <a:pt x="8295" y="10846"/>
                    <a:pt x="8856" y="11055"/>
                  </a:cubicBezTo>
                  <a:cubicBezTo>
                    <a:pt x="8375" y="12049"/>
                    <a:pt x="7765" y="12723"/>
                    <a:pt x="7075" y="12884"/>
                  </a:cubicBezTo>
                  <a:lnTo>
                    <a:pt x="7075" y="10702"/>
                  </a:lnTo>
                  <a:close/>
                  <a:moveTo>
                    <a:pt x="6369" y="1"/>
                  </a:moveTo>
                  <a:cubicBezTo>
                    <a:pt x="6289" y="1"/>
                    <a:pt x="6193" y="33"/>
                    <a:pt x="6113" y="33"/>
                  </a:cubicBezTo>
                  <a:lnTo>
                    <a:pt x="6049" y="33"/>
                  </a:lnTo>
                  <a:cubicBezTo>
                    <a:pt x="5952" y="49"/>
                    <a:pt x="5856" y="49"/>
                    <a:pt x="5760" y="65"/>
                  </a:cubicBezTo>
                  <a:lnTo>
                    <a:pt x="5728" y="65"/>
                  </a:lnTo>
                  <a:cubicBezTo>
                    <a:pt x="4573" y="241"/>
                    <a:pt x="3466" y="739"/>
                    <a:pt x="2551" y="1477"/>
                  </a:cubicBezTo>
                  <a:lnTo>
                    <a:pt x="2519" y="1493"/>
                  </a:lnTo>
                  <a:cubicBezTo>
                    <a:pt x="979" y="2744"/>
                    <a:pt x="0" y="4637"/>
                    <a:pt x="0" y="6755"/>
                  </a:cubicBezTo>
                  <a:cubicBezTo>
                    <a:pt x="0" y="8873"/>
                    <a:pt x="979" y="10782"/>
                    <a:pt x="2519" y="12001"/>
                  </a:cubicBezTo>
                  <a:lnTo>
                    <a:pt x="2551" y="12017"/>
                  </a:lnTo>
                  <a:cubicBezTo>
                    <a:pt x="3482" y="12787"/>
                    <a:pt x="4573" y="13253"/>
                    <a:pt x="5728" y="13429"/>
                  </a:cubicBezTo>
                  <a:lnTo>
                    <a:pt x="5760" y="13429"/>
                  </a:lnTo>
                  <a:cubicBezTo>
                    <a:pt x="5856" y="13445"/>
                    <a:pt x="5952" y="13445"/>
                    <a:pt x="6049" y="13461"/>
                  </a:cubicBezTo>
                  <a:lnTo>
                    <a:pt x="6113" y="13461"/>
                  </a:lnTo>
                  <a:cubicBezTo>
                    <a:pt x="6193" y="13461"/>
                    <a:pt x="6289" y="13493"/>
                    <a:pt x="6369" y="13493"/>
                  </a:cubicBezTo>
                  <a:lnTo>
                    <a:pt x="7172" y="13493"/>
                  </a:lnTo>
                  <a:cubicBezTo>
                    <a:pt x="7252" y="13493"/>
                    <a:pt x="7364" y="13461"/>
                    <a:pt x="7444" y="13461"/>
                  </a:cubicBezTo>
                  <a:lnTo>
                    <a:pt x="7493" y="13461"/>
                  </a:lnTo>
                  <a:cubicBezTo>
                    <a:pt x="7605" y="13445"/>
                    <a:pt x="7701" y="13445"/>
                    <a:pt x="7797" y="13429"/>
                  </a:cubicBezTo>
                  <a:lnTo>
                    <a:pt x="7813" y="13429"/>
                  </a:lnTo>
                  <a:cubicBezTo>
                    <a:pt x="8985" y="13253"/>
                    <a:pt x="10092" y="12771"/>
                    <a:pt x="11006" y="12017"/>
                  </a:cubicBezTo>
                  <a:lnTo>
                    <a:pt x="11022" y="12001"/>
                  </a:lnTo>
                  <a:cubicBezTo>
                    <a:pt x="12578" y="10766"/>
                    <a:pt x="13557" y="8857"/>
                    <a:pt x="13557" y="6755"/>
                  </a:cubicBezTo>
                  <a:cubicBezTo>
                    <a:pt x="13541" y="4621"/>
                    <a:pt x="12546" y="2712"/>
                    <a:pt x="11022" y="1493"/>
                  </a:cubicBezTo>
                  <a:cubicBezTo>
                    <a:pt x="10059" y="707"/>
                    <a:pt x="8985" y="258"/>
                    <a:pt x="7813" y="65"/>
                  </a:cubicBezTo>
                  <a:lnTo>
                    <a:pt x="7797" y="65"/>
                  </a:lnTo>
                  <a:cubicBezTo>
                    <a:pt x="7701" y="49"/>
                    <a:pt x="7605" y="49"/>
                    <a:pt x="7493" y="33"/>
                  </a:cubicBezTo>
                  <a:lnTo>
                    <a:pt x="7444" y="33"/>
                  </a:lnTo>
                  <a:cubicBezTo>
                    <a:pt x="7364" y="33"/>
                    <a:pt x="7252" y="1"/>
                    <a:pt x="717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180925" y="2050100"/>
              <a:ext cx="192150" cy="336950"/>
            </a:xfrm>
            <a:custGeom>
              <a:avLst/>
              <a:gdLst/>
              <a:ahLst/>
              <a:cxnLst/>
              <a:rect l="l" t="t" r="r" b="b"/>
              <a:pathLst>
                <a:path w="7686" h="13478" extrusionOk="0">
                  <a:moveTo>
                    <a:pt x="5022" y="819"/>
                  </a:moveTo>
                  <a:lnTo>
                    <a:pt x="5022" y="819"/>
                  </a:lnTo>
                  <a:cubicBezTo>
                    <a:pt x="4669" y="1172"/>
                    <a:pt x="4380" y="1653"/>
                    <a:pt x="4107" y="2198"/>
                  </a:cubicBezTo>
                  <a:cubicBezTo>
                    <a:pt x="3819" y="2054"/>
                    <a:pt x="3514" y="1878"/>
                    <a:pt x="3225" y="1685"/>
                  </a:cubicBezTo>
                  <a:cubicBezTo>
                    <a:pt x="3257" y="1669"/>
                    <a:pt x="3273" y="1653"/>
                    <a:pt x="3289" y="1653"/>
                  </a:cubicBezTo>
                  <a:cubicBezTo>
                    <a:pt x="3385" y="1605"/>
                    <a:pt x="3466" y="1541"/>
                    <a:pt x="3578" y="1477"/>
                  </a:cubicBezTo>
                  <a:cubicBezTo>
                    <a:pt x="3626" y="1444"/>
                    <a:pt x="3690" y="1396"/>
                    <a:pt x="3770" y="1364"/>
                  </a:cubicBezTo>
                  <a:cubicBezTo>
                    <a:pt x="3819" y="1332"/>
                    <a:pt x="3867" y="1300"/>
                    <a:pt x="3915" y="1284"/>
                  </a:cubicBezTo>
                  <a:cubicBezTo>
                    <a:pt x="4139" y="1156"/>
                    <a:pt x="4380" y="1059"/>
                    <a:pt x="4621" y="963"/>
                  </a:cubicBezTo>
                  <a:cubicBezTo>
                    <a:pt x="4653" y="931"/>
                    <a:pt x="4701" y="931"/>
                    <a:pt x="4717" y="915"/>
                  </a:cubicBezTo>
                  <a:cubicBezTo>
                    <a:pt x="4813" y="867"/>
                    <a:pt x="4910" y="851"/>
                    <a:pt x="5022" y="819"/>
                  </a:cubicBezTo>
                  <a:close/>
                  <a:moveTo>
                    <a:pt x="6482" y="594"/>
                  </a:moveTo>
                  <a:lnTo>
                    <a:pt x="6482" y="2808"/>
                  </a:lnTo>
                  <a:cubicBezTo>
                    <a:pt x="5856" y="2776"/>
                    <a:pt x="5262" y="2664"/>
                    <a:pt x="4685" y="2439"/>
                  </a:cubicBezTo>
                  <a:cubicBezTo>
                    <a:pt x="5150" y="1444"/>
                    <a:pt x="5792" y="755"/>
                    <a:pt x="6482" y="594"/>
                  </a:cubicBezTo>
                  <a:close/>
                  <a:moveTo>
                    <a:pt x="4476" y="3001"/>
                  </a:moveTo>
                  <a:cubicBezTo>
                    <a:pt x="5118" y="3241"/>
                    <a:pt x="5792" y="3354"/>
                    <a:pt x="6482" y="3402"/>
                  </a:cubicBezTo>
                  <a:lnTo>
                    <a:pt x="6482" y="6434"/>
                  </a:lnTo>
                  <a:lnTo>
                    <a:pt x="3851" y="6434"/>
                  </a:lnTo>
                  <a:cubicBezTo>
                    <a:pt x="3899" y="5150"/>
                    <a:pt x="4107" y="3963"/>
                    <a:pt x="4476" y="3001"/>
                  </a:cubicBezTo>
                  <a:close/>
                  <a:moveTo>
                    <a:pt x="2744" y="2070"/>
                  </a:moveTo>
                  <a:cubicBezTo>
                    <a:pt x="3113" y="2359"/>
                    <a:pt x="3498" y="2584"/>
                    <a:pt x="3899" y="2776"/>
                  </a:cubicBezTo>
                  <a:cubicBezTo>
                    <a:pt x="3514" y="3819"/>
                    <a:pt x="3273" y="5070"/>
                    <a:pt x="3257" y="6450"/>
                  </a:cubicBezTo>
                  <a:lnTo>
                    <a:pt x="626" y="6450"/>
                  </a:lnTo>
                  <a:cubicBezTo>
                    <a:pt x="706" y="4701"/>
                    <a:pt x="1508" y="3145"/>
                    <a:pt x="2744" y="2070"/>
                  </a:cubicBezTo>
                  <a:close/>
                  <a:moveTo>
                    <a:pt x="6482" y="7060"/>
                  </a:moveTo>
                  <a:lnTo>
                    <a:pt x="6482" y="10076"/>
                  </a:lnTo>
                  <a:cubicBezTo>
                    <a:pt x="5776" y="10108"/>
                    <a:pt x="5086" y="10236"/>
                    <a:pt x="4476" y="10477"/>
                  </a:cubicBezTo>
                  <a:cubicBezTo>
                    <a:pt x="4107" y="9514"/>
                    <a:pt x="3883" y="8343"/>
                    <a:pt x="3851" y="7060"/>
                  </a:cubicBezTo>
                  <a:close/>
                  <a:moveTo>
                    <a:pt x="3257" y="7028"/>
                  </a:moveTo>
                  <a:cubicBezTo>
                    <a:pt x="3273" y="8423"/>
                    <a:pt x="3514" y="9659"/>
                    <a:pt x="3899" y="10702"/>
                  </a:cubicBezTo>
                  <a:cubicBezTo>
                    <a:pt x="3498" y="10878"/>
                    <a:pt x="3113" y="11119"/>
                    <a:pt x="2744" y="11407"/>
                  </a:cubicBezTo>
                  <a:cubicBezTo>
                    <a:pt x="1508" y="10316"/>
                    <a:pt x="706" y="8776"/>
                    <a:pt x="626" y="7028"/>
                  </a:cubicBezTo>
                  <a:close/>
                  <a:moveTo>
                    <a:pt x="4107" y="11247"/>
                  </a:moveTo>
                  <a:cubicBezTo>
                    <a:pt x="4380" y="11809"/>
                    <a:pt x="4669" y="12274"/>
                    <a:pt x="5022" y="12627"/>
                  </a:cubicBezTo>
                  <a:cubicBezTo>
                    <a:pt x="4942" y="12627"/>
                    <a:pt x="4829" y="12595"/>
                    <a:pt x="4717" y="12547"/>
                  </a:cubicBezTo>
                  <a:cubicBezTo>
                    <a:pt x="4669" y="12530"/>
                    <a:pt x="4637" y="12530"/>
                    <a:pt x="4621" y="12514"/>
                  </a:cubicBezTo>
                  <a:cubicBezTo>
                    <a:pt x="4541" y="12466"/>
                    <a:pt x="4460" y="12450"/>
                    <a:pt x="4380" y="12402"/>
                  </a:cubicBezTo>
                  <a:cubicBezTo>
                    <a:pt x="4220" y="12354"/>
                    <a:pt x="4059" y="12274"/>
                    <a:pt x="3915" y="12194"/>
                  </a:cubicBezTo>
                  <a:cubicBezTo>
                    <a:pt x="3867" y="12161"/>
                    <a:pt x="3819" y="12129"/>
                    <a:pt x="3770" y="12113"/>
                  </a:cubicBezTo>
                  <a:cubicBezTo>
                    <a:pt x="3706" y="12065"/>
                    <a:pt x="3658" y="12017"/>
                    <a:pt x="3578" y="11985"/>
                  </a:cubicBezTo>
                  <a:cubicBezTo>
                    <a:pt x="3466" y="11921"/>
                    <a:pt x="3385" y="11873"/>
                    <a:pt x="3289" y="11809"/>
                  </a:cubicBezTo>
                  <a:cubicBezTo>
                    <a:pt x="3273" y="11792"/>
                    <a:pt x="3241" y="11792"/>
                    <a:pt x="3225" y="11760"/>
                  </a:cubicBezTo>
                  <a:cubicBezTo>
                    <a:pt x="3514" y="11568"/>
                    <a:pt x="3819" y="11375"/>
                    <a:pt x="4107" y="11247"/>
                  </a:cubicBezTo>
                  <a:close/>
                  <a:moveTo>
                    <a:pt x="6482" y="10669"/>
                  </a:moveTo>
                  <a:lnTo>
                    <a:pt x="6482" y="12867"/>
                  </a:lnTo>
                  <a:cubicBezTo>
                    <a:pt x="5792" y="12707"/>
                    <a:pt x="5150" y="12033"/>
                    <a:pt x="4685" y="11022"/>
                  </a:cubicBezTo>
                  <a:cubicBezTo>
                    <a:pt x="5246" y="10830"/>
                    <a:pt x="5856" y="10702"/>
                    <a:pt x="6482" y="10669"/>
                  </a:cubicBezTo>
                  <a:close/>
                  <a:moveTo>
                    <a:pt x="6386" y="1"/>
                  </a:moveTo>
                  <a:cubicBezTo>
                    <a:pt x="6305" y="1"/>
                    <a:pt x="6193" y="17"/>
                    <a:pt x="6113" y="17"/>
                  </a:cubicBezTo>
                  <a:lnTo>
                    <a:pt x="6065" y="17"/>
                  </a:lnTo>
                  <a:cubicBezTo>
                    <a:pt x="5952" y="33"/>
                    <a:pt x="5856" y="33"/>
                    <a:pt x="5760" y="49"/>
                  </a:cubicBezTo>
                  <a:lnTo>
                    <a:pt x="5744" y="49"/>
                  </a:lnTo>
                  <a:cubicBezTo>
                    <a:pt x="4573" y="241"/>
                    <a:pt x="3466" y="723"/>
                    <a:pt x="2551" y="1461"/>
                  </a:cubicBezTo>
                  <a:lnTo>
                    <a:pt x="2535" y="1477"/>
                  </a:lnTo>
                  <a:cubicBezTo>
                    <a:pt x="979" y="2728"/>
                    <a:pt x="0" y="4621"/>
                    <a:pt x="0" y="6739"/>
                  </a:cubicBezTo>
                  <a:cubicBezTo>
                    <a:pt x="0" y="8857"/>
                    <a:pt x="979" y="10766"/>
                    <a:pt x="2535" y="11985"/>
                  </a:cubicBezTo>
                  <a:lnTo>
                    <a:pt x="2551" y="12001"/>
                  </a:lnTo>
                  <a:cubicBezTo>
                    <a:pt x="3498" y="12771"/>
                    <a:pt x="4573" y="13220"/>
                    <a:pt x="5744" y="13413"/>
                  </a:cubicBezTo>
                  <a:lnTo>
                    <a:pt x="5760" y="13413"/>
                  </a:lnTo>
                  <a:cubicBezTo>
                    <a:pt x="5856" y="13429"/>
                    <a:pt x="5952" y="13429"/>
                    <a:pt x="6065" y="13445"/>
                  </a:cubicBezTo>
                  <a:lnTo>
                    <a:pt x="6113" y="13445"/>
                  </a:lnTo>
                  <a:cubicBezTo>
                    <a:pt x="6193" y="13445"/>
                    <a:pt x="6305" y="13477"/>
                    <a:pt x="6386" y="13477"/>
                  </a:cubicBezTo>
                  <a:lnTo>
                    <a:pt x="7188" y="13477"/>
                  </a:lnTo>
                  <a:cubicBezTo>
                    <a:pt x="7268" y="13477"/>
                    <a:pt x="7364" y="13445"/>
                    <a:pt x="7444" y="13445"/>
                  </a:cubicBezTo>
                  <a:lnTo>
                    <a:pt x="7509" y="13445"/>
                  </a:lnTo>
                  <a:cubicBezTo>
                    <a:pt x="7557" y="13445"/>
                    <a:pt x="7621" y="13429"/>
                    <a:pt x="7685" y="13429"/>
                  </a:cubicBezTo>
                  <a:lnTo>
                    <a:pt x="7685" y="12595"/>
                  </a:lnTo>
                  <a:cubicBezTo>
                    <a:pt x="7476" y="12723"/>
                    <a:pt x="7284" y="12835"/>
                    <a:pt x="7075" y="12867"/>
                  </a:cubicBezTo>
                  <a:lnTo>
                    <a:pt x="7075" y="10685"/>
                  </a:lnTo>
                  <a:cubicBezTo>
                    <a:pt x="7284" y="10685"/>
                    <a:pt x="7476" y="10718"/>
                    <a:pt x="7685" y="10750"/>
                  </a:cubicBezTo>
                  <a:lnTo>
                    <a:pt x="7685" y="10124"/>
                  </a:lnTo>
                  <a:lnTo>
                    <a:pt x="7075" y="10060"/>
                  </a:lnTo>
                  <a:lnTo>
                    <a:pt x="7075" y="7028"/>
                  </a:lnTo>
                  <a:lnTo>
                    <a:pt x="7685" y="7028"/>
                  </a:lnTo>
                  <a:lnTo>
                    <a:pt x="7685" y="6434"/>
                  </a:lnTo>
                  <a:lnTo>
                    <a:pt x="7075" y="6434"/>
                  </a:lnTo>
                  <a:lnTo>
                    <a:pt x="7075" y="3402"/>
                  </a:lnTo>
                  <a:cubicBezTo>
                    <a:pt x="7284" y="3402"/>
                    <a:pt x="7476" y="3386"/>
                    <a:pt x="7685" y="3338"/>
                  </a:cubicBezTo>
                  <a:lnTo>
                    <a:pt x="7685" y="2728"/>
                  </a:lnTo>
                  <a:cubicBezTo>
                    <a:pt x="7476" y="2744"/>
                    <a:pt x="7284" y="2776"/>
                    <a:pt x="7075" y="2776"/>
                  </a:cubicBezTo>
                  <a:lnTo>
                    <a:pt x="7075" y="610"/>
                  </a:lnTo>
                  <a:cubicBezTo>
                    <a:pt x="7284" y="658"/>
                    <a:pt x="7476" y="755"/>
                    <a:pt x="7685" y="899"/>
                  </a:cubicBezTo>
                  <a:lnTo>
                    <a:pt x="7685" y="33"/>
                  </a:lnTo>
                  <a:cubicBezTo>
                    <a:pt x="7621" y="33"/>
                    <a:pt x="7557" y="17"/>
                    <a:pt x="7509" y="17"/>
                  </a:cubicBezTo>
                  <a:lnTo>
                    <a:pt x="7444" y="17"/>
                  </a:lnTo>
                  <a:cubicBezTo>
                    <a:pt x="7364" y="17"/>
                    <a:pt x="7268" y="1"/>
                    <a:pt x="7188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DGROUND">
  <p:cSld name="CUSTOM_1">
    <p:bg>
      <p:bgPr>
        <a:solidFill>
          <a:schemeClr val="accent2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"/>
          <p:cNvGrpSpPr/>
          <p:nvPr/>
        </p:nvGrpSpPr>
        <p:grpSpPr>
          <a:xfrm>
            <a:off x="3731015" y="-1224453"/>
            <a:ext cx="6943435" cy="7011795"/>
            <a:chOff x="4829603" y="195829"/>
            <a:chExt cx="4569853" cy="4614844"/>
          </a:xfrm>
        </p:grpSpPr>
        <p:sp>
          <p:nvSpPr>
            <p:cNvPr id="157" name="Google Shape;157;p3"/>
            <p:cNvSpPr/>
            <p:nvPr/>
          </p:nvSpPr>
          <p:spPr>
            <a:xfrm>
              <a:off x="4830281" y="195829"/>
              <a:ext cx="4568496" cy="4614844"/>
            </a:xfrm>
            <a:custGeom>
              <a:avLst/>
              <a:gdLst/>
              <a:ahLst/>
              <a:cxnLst/>
              <a:rect l="l" t="t" r="r" b="b"/>
              <a:pathLst>
                <a:path w="205418" h="207502" extrusionOk="0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29603" y="195829"/>
              <a:ext cx="4569853" cy="4614844"/>
            </a:xfrm>
            <a:custGeom>
              <a:avLst/>
              <a:gdLst/>
              <a:ahLst/>
              <a:cxnLst/>
              <a:rect l="l" t="t" r="r" b="b"/>
              <a:pathLst>
                <a:path w="205479" h="207502" extrusionOk="0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3"/>
          <p:cNvSpPr/>
          <p:nvPr/>
        </p:nvSpPr>
        <p:spPr>
          <a:xfrm>
            <a:off x="-70875" y="-26200"/>
            <a:ext cx="5014261" cy="5197294"/>
          </a:xfrm>
          <a:custGeom>
            <a:avLst/>
            <a:gdLst/>
            <a:ahLst/>
            <a:cxnLst/>
            <a:rect l="l" t="t" r="r" b="b"/>
            <a:pathLst>
              <a:path w="167687" h="173808" extrusionOk="0">
                <a:moveTo>
                  <a:pt x="954" y="1"/>
                </a:moveTo>
                <a:cubicBezTo>
                  <a:pt x="600" y="1"/>
                  <a:pt x="280" y="9"/>
                  <a:pt x="0" y="21"/>
                </a:cubicBezTo>
                <a:lnTo>
                  <a:pt x="0" y="30969"/>
                </a:lnTo>
                <a:lnTo>
                  <a:pt x="0" y="86880"/>
                </a:lnTo>
                <a:lnTo>
                  <a:pt x="0" y="86912"/>
                </a:lnTo>
                <a:lnTo>
                  <a:pt x="0" y="142840"/>
                </a:lnTo>
                <a:lnTo>
                  <a:pt x="0" y="173787"/>
                </a:lnTo>
                <a:cubicBezTo>
                  <a:pt x="280" y="173800"/>
                  <a:pt x="600" y="173808"/>
                  <a:pt x="954" y="173808"/>
                </a:cubicBezTo>
                <a:cubicBezTo>
                  <a:pt x="5277" y="173808"/>
                  <a:pt x="14632" y="172585"/>
                  <a:pt x="17969" y="162397"/>
                </a:cubicBezTo>
                <a:cubicBezTo>
                  <a:pt x="20925" y="153355"/>
                  <a:pt x="28504" y="151874"/>
                  <a:pt x="33151" y="151874"/>
                </a:cubicBezTo>
                <a:cubicBezTo>
                  <a:pt x="35413" y="151874"/>
                  <a:pt x="36980" y="152225"/>
                  <a:pt x="36980" y="152225"/>
                </a:cubicBezTo>
                <a:cubicBezTo>
                  <a:pt x="36980" y="152225"/>
                  <a:pt x="41083" y="153482"/>
                  <a:pt x="46552" y="153482"/>
                </a:cubicBezTo>
                <a:cubicBezTo>
                  <a:pt x="53346" y="153482"/>
                  <a:pt x="62248" y="151542"/>
                  <a:pt x="68008" y="142840"/>
                </a:cubicBezTo>
                <a:cubicBezTo>
                  <a:pt x="68008" y="142840"/>
                  <a:pt x="70635" y="136687"/>
                  <a:pt x="77941" y="136687"/>
                </a:cubicBezTo>
                <a:cubicBezTo>
                  <a:pt x="79143" y="136687"/>
                  <a:pt x="80471" y="136853"/>
                  <a:pt x="81934" y="137240"/>
                </a:cubicBezTo>
                <a:cubicBezTo>
                  <a:pt x="90344" y="139463"/>
                  <a:pt x="99955" y="147363"/>
                  <a:pt x="112277" y="147363"/>
                </a:cubicBezTo>
                <a:cubicBezTo>
                  <a:pt x="115163" y="147363"/>
                  <a:pt x="118198" y="146929"/>
                  <a:pt x="121401" y="145888"/>
                </a:cubicBezTo>
                <a:cubicBezTo>
                  <a:pt x="131508" y="142599"/>
                  <a:pt x="136674" y="134272"/>
                  <a:pt x="139177" y="128144"/>
                </a:cubicBezTo>
                <a:cubicBezTo>
                  <a:pt x="140493" y="124887"/>
                  <a:pt x="141054" y="121373"/>
                  <a:pt x="140974" y="117844"/>
                </a:cubicBezTo>
                <a:cubicBezTo>
                  <a:pt x="140878" y="114122"/>
                  <a:pt x="142017" y="108057"/>
                  <a:pt x="150183" y="106405"/>
                </a:cubicBezTo>
                <a:cubicBezTo>
                  <a:pt x="162199" y="103998"/>
                  <a:pt x="167349" y="96073"/>
                  <a:pt x="167686" y="86912"/>
                </a:cubicBezTo>
                <a:cubicBezTo>
                  <a:pt x="167365" y="77767"/>
                  <a:pt x="162215" y="69826"/>
                  <a:pt x="150183" y="67387"/>
                </a:cubicBezTo>
                <a:cubicBezTo>
                  <a:pt x="142017" y="65719"/>
                  <a:pt x="140878" y="59670"/>
                  <a:pt x="140974" y="55948"/>
                </a:cubicBezTo>
                <a:cubicBezTo>
                  <a:pt x="141086" y="52435"/>
                  <a:pt x="140525" y="48921"/>
                  <a:pt x="139177" y="45648"/>
                </a:cubicBezTo>
                <a:cubicBezTo>
                  <a:pt x="136674" y="39504"/>
                  <a:pt x="131508" y="31193"/>
                  <a:pt x="121401" y="27904"/>
                </a:cubicBezTo>
                <a:cubicBezTo>
                  <a:pt x="118194" y="26859"/>
                  <a:pt x="115155" y="26424"/>
                  <a:pt x="112266" y="26424"/>
                </a:cubicBezTo>
                <a:cubicBezTo>
                  <a:pt x="99949" y="26424"/>
                  <a:pt x="90342" y="34330"/>
                  <a:pt x="81934" y="36552"/>
                </a:cubicBezTo>
                <a:cubicBezTo>
                  <a:pt x="80471" y="36939"/>
                  <a:pt x="79143" y="37106"/>
                  <a:pt x="77941" y="37106"/>
                </a:cubicBezTo>
                <a:cubicBezTo>
                  <a:pt x="70635" y="37106"/>
                  <a:pt x="68008" y="30953"/>
                  <a:pt x="68008" y="30953"/>
                </a:cubicBezTo>
                <a:lnTo>
                  <a:pt x="67976" y="30953"/>
                </a:lnTo>
                <a:cubicBezTo>
                  <a:pt x="62220" y="22269"/>
                  <a:pt x="53316" y="20335"/>
                  <a:pt x="46526" y="20335"/>
                </a:cubicBezTo>
                <a:cubicBezTo>
                  <a:pt x="41071" y="20335"/>
                  <a:pt x="36980" y="21583"/>
                  <a:pt x="36980" y="21583"/>
                </a:cubicBezTo>
                <a:cubicBezTo>
                  <a:pt x="36980" y="21583"/>
                  <a:pt x="35421" y="21931"/>
                  <a:pt x="33168" y="21931"/>
                </a:cubicBezTo>
                <a:cubicBezTo>
                  <a:pt x="28523" y="21931"/>
                  <a:pt x="20929" y="20454"/>
                  <a:pt x="17969" y="11412"/>
                </a:cubicBezTo>
                <a:cubicBezTo>
                  <a:pt x="14632" y="1224"/>
                  <a:pt x="5277" y="1"/>
                  <a:pt x="9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438197" y="-34445"/>
            <a:ext cx="66599" cy="5781"/>
          </a:xfrm>
          <a:custGeom>
            <a:avLst/>
            <a:gdLst/>
            <a:ahLst/>
            <a:cxnLst/>
            <a:rect l="l" t="t" r="r" b="b"/>
            <a:pathLst>
              <a:path w="2039" h="177" extrusionOk="0">
                <a:moveTo>
                  <a:pt x="1" y="0"/>
                </a:moveTo>
                <a:cubicBezTo>
                  <a:pt x="322" y="128"/>
                  <a:pt x="675" y="176"/>
                  <a:pt x="1012" y="176"/>
                </a:cubicBezTo>
                <a:cubicBezTo>
                  <a:pt x="1349" y="176"/>
                  <a:pt x="1718" y="128"/>
                  <a:pt x="2039" y="0"/>
                </a:cubicBezTo>
                <a:close/>
              </a:path>
            </a:pathLst>
          </a:custGeom>
          <a:solidFill>
            <a:srgbClr val="FF8D00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626900" y="2089125"/>
            <a:ext cx="2231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2" hasCustomPrompt="1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>
            <a:spLocks noGrp="1"/>
          </p:cNvSpPr>
          <p:nvPr>
            <p:ph type="subTitle" idx="1"/>
          </p:nvPr>
        </p:nvSpPr>
        <p:spPr>
          <a:xfrm>
            <a:off x="953650" y="3366825"/>
            <a:ext cx="31203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398825" y="3003425"/>
            <a:ext cx="2232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subTitle" idx="2"/>
          </p:nvPr>
        </p:nvSpPr>
        <p:spPr>
          <a:xfrm>
            <a:off x="5066225" y="3366825"/>
            <a:ext cx="31203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title" idx="3"/>
          </p:nvPr>
        </p:nvSpPr>
        <p:spPr>
          <a:xfrm>
            <a:off x="5662675" y="3003425"/>
            <a:ext cx="1949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title" idx="4"/>
          </p:nvPr>
        </p:nvSpPr>
        <p:spPr>
          <a:xfrm>
            <a:off x="2262550" y="461000"/>
            <a:ext cx="46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6180800" y="3759150"/>
            <a:ext cx="3166331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"/>
          <p:cNvSpPr/>
          <p:nvPr/>
        </p:nvSpPr>
        <p:spPr>
          <a:xfrm flipH="1">
            <a:off x="-44365" y="3759150"/>
            <a:ext cx="3166331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8"/>
          <p:cNvGrpSpPr/>
          <p:nvPr/>
        </p:nvGrpSpPr>
        <p:grpSpPr>
          <a:xfrm>
            <a:off x="-307100" y="-849026"/>
            <a:ext cx="9783301" cy="6122951"/>
            <a:chOff x="-326225" y="144049"/>
            <a:chExt cx="9783301" cy="6122951"/>
          </a:xfrm>
        </p:grpSpPr>
        <p:sp>
          <p:nvSpPr>
            <p:cNvPr id="192" name="Google Shape;192;p8"/>
            <p:cNvSpPr/>
            <p:nvPr/>
          </p:nvSpPr>
          <p:spPr>
            <a:xfrm>
              <a:off x="-313076" y="144049"/>
              <a:ext cx="9770152" cy="2949353"/>
            </a:xfrm>
            <a:custGeom>
              <a:avLst/>
              <a:gdLst/>
              <a:ahLst/>
              <a:cxnLst/>
              <a:rect l="l" t="t" r="r" b="b"/>
              <a:pathLst>
                <a:path w="285510" h="86188" extrusionOk="0">
                  <a:moveTo>
                    <a:pt x="4613" y="1"/>
                  </a:moveTo>
                  <a:cubicBezTo>
                    <a:pt x="1784" y="1"/>
                    <a:pt x="0" y="259"/>
                    <a:pt x="0" y="259"/>
                  </a:cubicBezTo>
                  <a:lnTo>
                    <a:pt x="0" y="86187"/>
                  </a:lnTo>
                  <a:lnTo>
                    <a:pt x="285509" y="86187"/>
                  </a:lnTo>
                  <a:lnTo>
                    <a:pt x="285509" y="259"/>
                  </a:lnTo>
                  <a:cubicBezTo>
                    <a:pt x="285509" y="259"/>
                    <a:pt x="283728" y="1"/>
                    <a:pt x="280901" y="1"/>
                  </a:cubicBezTo>
                  <a:cubicBezTo>
                    <a:pt x="272081" y="1"/>
                    <a:pt x="253087" y="2513"/>
                    <a:pt x="246331" y="23217"/>
                  </a:cubicBezTo>
                  <a:cubicBezTo>
                    <a:pt x="240323" y="41629"/>
                    <a:pt x="224847" y="44635"/>
                    <a:pt x="215382" y="44635"/>
                  </a:cubicBezTo>
                  <a:cubicBezTo>
                    <a:pt x="210794" y="44635"/>
                    <a:pt x="207618" y="43929"/>
                    <a:pt x="207618" y="43929"/>
                  </a:cubicBezTo>
                  <a:cubicBezTo>
                    <a:pt x="207618" y="43929"/>
                    <a:pt x="199282" y="41379"/>
                    <a:pt x="188166" y="41379"/>
                  </a:cubicBezTo>
                  <a:cubicBezTo>
                    <a:pt x="173649" y="41379"/>
                    <a:pt x="154392" y="45727"/>
                    <a:pt x="142771" y="65780"/>
                  </a:cubicBezTo>
                  <a:cubicBezTo>
                    <a:pt x="131153" y="45725"/>
                    <a:pt x="111900" y="41374"/>
                    <a:pt x="97380" y="41374"/>
                  </a:cubicBezTo>
                  <a:cubicBezTo>
                    <a:pt x="86254" y="41374"/>
                    <a:pt x="77907" y="43929"/>
                    <a:pt x="77907" y="43929"/>
                  </a:cubicBezTo>
                  <a:cubicBezTo>
                    <a:pt x="77907" y="43929"/>
                    <a:pt x="74733" y="44635"/>
                    <a:pt x="70147" y="44635"/>
                  </a:cubicBezTo>
                  <a:cubicBezTo>
                    <a:pt x="60687" y="44635"/>
                    <a:pt x="45218" y="41629"/>
                    <a:pt x="39210" y="23217"/>
                  </a:cubicBezTo>
                  <a:cubicBezTo>
                    <a:pt x="32455" y="2513"/>
                    <a:pt x="1344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326225" y="2899200"/>
              <a:ext cx="9779700" cy="336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1562050" y="1592975"/>
            <a:ext cx="6045000" cy="15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oppins SemiBold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subTitle" idx="1"/>
          </p:nvPr>
        </p:nvSpPr>
        <p:spPr>
          <a:xfrm>
            <a:off x="851750" y="3185375"/>
            <a:ext cx="73962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"/>
          <p:cNvSpPr/>
          <p:nvPr/>
        </p:nvSpPr>
        <p:spPr>
          <a:xfrm flipH="1">
            <a:off x="-60553" y="3759150"/>
            <a:ext cx="3166331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6038222" y="3759150"/>
            <a:ext cx="3166330" cy="1442168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>
            <a:spLocks noGrp="1"/>
          </p:cNvSpPr>
          <p:nvPr>
            <p:ph type="title"/>
          </p:nvPr>
        </p:nvSpPr>
        <p:spPr>
          <a:xfrm>
            <a:off x="1251626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 i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-53401" y="-91198"/>
            <a:ext cx="9252665" cy="2304922"/>
          </a:xfrm>
          <a:custGeom>
            <a:avLst/>
            <a:gdLst/>
            <a:ahLst/>
            <a:cxnLst/>
            <a:rect l="l" t="t" r="r" b="b"/>
            <a:pathLst>
              <a:path w="285510" h="71537" extrusionOk="0">
                <a:moveTo>
                  <a:pt x="0" y="0"/>
                </a:moveTo>
                <a:lnTo>
                  <a:pt x="0" y="45964"/>
                </a:lnTo>
                <a:cubicBezTo>
                  <a:pt x="0" y="45964"/>
                  <a:pt x="12555" y="63304"/>
                  <a:pt x="35917" y="63304"/>
                </a:cubicBezTo>
                <a:cubicBezTo>
                  <a:pt x="42128" y="63304"/>
                  <a:pt x="49103" y="62078"/>
                  <a:pt x="56810" y="58975"/>
                </a:cubicBezTo>
                <a:cubicBezTo>
                  <a:pt x="65850" y="55336"/>
                  <a:pt x="74284" y="54044"/>
                  <a:pt x="81705" y="54044"/>
                </a:cubicBezTo>
                <a:cubicBezTo>
                  <a:pt x="91103" y="54044"/>
                  <a:pt x="98877" y="56117"/>
                  <a:pt x="104202" y="58125"/>
                </a:cubicBezTo>
                <a:cubicBezTo>
                  <a:pt x="107491" y="59360"/>
                  <a:pt x="110620" y="60964"/>
                  <a:pt x="113572" y="62873"/>
                </a:cubicBezTo>
                <a:cubicBezTo>
                  <a:pt x="117374" y="65328"/>
                  <a:pt x="128075" y="71280"/>
                  <a:pt x="142755" y="71537"/>
                </a:cubicBezTo>
                <a:cubicBezTo>
                  <a:pt x="157434" y="71280"/>
                  <a:pt x="168135" y="65344"/>
                  <a:pt x="171938" y="62873"/>
                </a:cubicBezTo>
                <a:cubicBezTo>
                  <a:pt x="174890" y="60964"/>
                  <a:pt x="178018" y="59360"/>
                  <a:pt x="181307" y="58125"/>
                </a:cubicBezTo>
                <a:cubicBezTo>
                  <a:pt x="186634" y="56116"/>
                  <a:pt x="194417" y="54037"/>
                  <a:pt x="203822" y="54037"/>
                </a:cubicBezTo>
                <a:cubicBezTo>
                  <a:pt x="211242" y="54037"/>
                  <a:pt x="219671" y="55331"/>
                  <a:pt x="228699" y="58975"/>
                </a:cubicBezTo>
                <a:cubicBezTo>
                  <a:pt x="236406" y="62078"/>
                  <a:pt x="243381" y="63304"/>
                  <a:pt x="249593" y="63304"/>
                </a:cubicBezTo>
                <a:cubicBezTo>
                  <a:pt x="272954" y="63304"/>
                  <a:pt x="285509" y="45964"/>
                  <a:pt x="285509" y="45964"/>
                </a:cubicBezTo>
                <a:lnTo>
                  <a:pt x="2855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5"/>
          <p:cNvGrpSpPr/>
          <p:nvPr/>
        </p:nvGrpSpPr>
        <p:grpSpPr>
          <a:xfrm>
            <a:off x="14898" y="-91310"/>
            <a:ext cx="9164809" cy="2304922"/>
            <a:chOff x="268200" y="1957675"/>
            <a:chExt cx="7069975" cy="1788425"/>
          </a:xfrm>
        </p:grpSpPr>
        <p:sp>
          <p:nvSpPr>
            <p:cNvPr id="385" name="Google Shape;385;p15"/>
            <p:cNvSpPr/>
            <p:nvPr/>
          </p:nvSpPr>
          <p:spPr>
            <a:xfrm>
              <a:off x="4993800" y="2404675"/>
              <a:ext cx="363800" cy="220000"/>
            </a:xfrm>
            <a:custGeom>
              <a:avLst/>
              <a:gdLst/>
              <a:ahLst/>
              <a:cxnLst/>
              <a:rect l="l" t="t" r="r" b="b"/>
              <a:pathLst>
                <a:path w="14552" h="8800" extrusionOk="0">
                  <a:moveTo>
                    <a:pt x="8389" y="615"/>
                  </a:moveTo>
                  <a:cubicBezTo>
                    <a:pt x="8629" y="615"/>
                    <a:pt x="8872" y="642"/>
                    <a:pt x="9113" y="698"/>
                  </a:cubicBezTo>
                  <a:cubicBezTo>
                    <a:pt x="10557" y="1035"/>
                    <a:pt x="11584" y="2318"/>
                    <a:pt x="11600" y="3794"/>
                  </a:cubicBezTo>
                  <a:cubicBezTo>
                    <a:pt x="11600" y="3955"/>
                    <a:pt x="11728" y="4099"/>
                    <a:pt x="11888" y="4099"/>
                  </a:cubicBezTo>
                  <a:cubicBezTo>
                    <a:pt x="13012" y="4131"/>
                    <a:pt x="13910" y="5062"/>
                    <a:pt x="13894" y="6185"/>
                  </a:cubicBezTo>
                  <a:cubicBezTo>
                    <a:pt x="13862" y="7304"/>
                    <a:pt x="12963" y="8191"/>
                    <a:pt x="11867" y="8191"/>
                  </a:cubicBezTo>
                  <a:cubicBezTo>
                    <a:pt x="11847" y="8191"/>
                    <a:pt x="11828" y="8191"/>
                    <a:pt x="11808" y="8190"/>
                  </a:cubicBezTo>
                  <a:lnTo>
                    <a:pt x="2792" y="8190"/>
                  </a:lnTo>
                  <a:cubicBezTo>
                    <a:pt x="1717" y="8190"/>
                    <a:pt x="818" y="7356"/>
                    <a:pt x="738" y="6281"/>
                  </a:cubicBezTo>
                  <a:cubicBezTo>
                    <a:pt x="658" y="5206"/>
                    <a:pt x="1444" y="4260"/>
                    <a:pt x="2503" y="4115"/>
                  </a:cubicBezTo>
                  <a:cubicBezTo>
                    <a:pt x="2663" y="4099"/>
                    <a:pt x="2776" y="3955"/>
                    <a:pt x="2776" y="3810"/>
                  </a:cubicBezTo>
                  <a:lnTo>
                    <a:pt x="2776" y="3794"/>
                  </a:lnTo>
                  <a:cubicBezTo>
                    <a:pt x="2776" y="2908"/>
                    <a:pt x="3501" y="2281"/>
                    <a:pt x="4289" y="2281"/>
                  </a:cubicBezTo>
                  <a:cubicBezTo>
                    <a:pt x="4556" y="2281"/>
                    <a:pt x="4830" y="2353"/>
                    <a:pt x="5086" y="2511"/>
                  </a:cubicBezTo>
                  <a:cubicBezTo>
                    <a:pt x="5136" y="2544"/>
                    <a:pt x="5194" y="2560"/>
                    <a:pt x="5251" y="2560"/>
                  </a:cubicBezTo>
                  <a:cubicBezTo>
                    <a:pt x="5360" y="2560"/>
                    <a:pt x="5467" y="2503"/>
                    <a:pt x="5519" y="2399"/>
                  </a:cubicBezTo>
                  <a:cubicBezTo>
                    <a:pt x="6067" y="1290"/>
                    <a:pt x="7194" y="615"/>
                    <a:pt x="8389" y="615"/>
                  </a:cubicBezTo>
                  <a:close/>
                  <a:moveTo>
                    <a:pt x="8355" y="1"/>
                  </a:moveTo>
                  <a:cubicBezTo>
                    <a:pt x="7124" y="1"/>
                    <a:pt x="5883" y="581"/>
                    <a:pt x="5118" y="1853"/>
                  </a:cubicBezTo>
                  <a:cubicBezTo>
                    <a:pt x="4842" y="1734"/>
                    <a:pt x="4558" y="1678"/>
                    <a:pt x="4280" y="1678"/>
                  </a:cubicBezTo>
                  <a:cubicBezTo>
                    <a:pt x="3246" y="1678"/>
                    <a:pt x="2296" y="2445"/>
                    <a:pt x="2182" y="3570"/>
                  </a:cubicBezTo>
                  <a:cubicBezTo>
                    <a:pt x="867" y="3875"/>
                    <a:pt x="0" y="5110"/>
                    <a:pt x="161" y="6442"/>
                  </a:cubicBezTo>
                  <a:cubicBezTo>
                    <a:pt x="305" y="7789"/>
                    <a:pt x="1444" y="8784"/>
                    <a:pt x="2776" y="8800"/>
                  </a:cubicBezTo>
                  <a:lnTo>
                    <a:pt x="11792" y="8800"/>
                  </a:lnTo>
                  <a:cubicBezTo>
                    <a:pt x="13188" y="8800"/>
                    <a:pt x="14343" y="7741"/>
                    <a:pt x="14455" y="6345"/>
                  </a:cubicBezTo>
                  <a:cubicBezTo>
                    <a:pt x="14552" y="4966"/>
                    <a:pt x="13573" y="3730"/>
                    <a:pt x="12193" y="3522"/>
                  </a:cubicBezTo>
                  <a:cubicBezTo>
                    <a:pt x="12020" y="1300"/>
                    <a:pt x="10198" y="1"/>
                    <a:pt x="83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219300" y="2451450"/>
              <a:ext cx="520625" cy="313625"/>
            </a:xfrm>
            <a:custGeom>
              <a:avLst/>
              <a:gdLst/>
              <a:ahLst/>
              <a:cxnLst/>
              <a:rect l="l" t="t" r="r" b="b"/>
              <a:pathLst>
                <a:path w="20825" h="12545" extrusionOk="0">
                  <a:moveTo>
                    <a:pt x="12051" y="614"/>
                  </a:moveTo>
                  <a:cubicBezTo>
                    <a:pt x="12406" y="614"/>
                    <a:pt x="12766" y="654"/>
                    <a:pt x="13124" y="736"/>
                  </a:cubicBezTo>
                  <a:cubicBezTo>
                    <a:pt x="15306" y="1234"/>
                    <a:pt x="16846" y="3159"/>
                    <a:pt x="16862" y="5389"/>
                  </a:cubicBezTo>
                  <a:cubicBezTo>
                    <a:pt x="16862" y="5549"/>
                    <a:pt x="16990" y="5678"/>
                    <a:pt x="17151" y="5694"/>
                  </a:cubicBezTo>
                  <a:cubicBezTo>
                    <a:pt x="18851" y="5758"/>
                    <a:pt x="20199" y="7170"/>
                    <a:pt x="20167" y="8886"/>
                  </a:cubicBezTo>
                  <a:cubicBezTo>
                    <a:pt x="20119" y="10577"/>
                    <a:pt x="18739" y="11935"/>
                    <a:pt x="17036" y="11935"/>
                  </a:cubicBezTo>
                  <a:cubicBezTo>
                    <a:pt x="17026" y="11935"/>
                    <a:pt x="17016" y="11934"/>
                    <a:pt x="17006" y="11934"/>
                  </a:cubicBezTo>
                  <a:lnTo>
                    <a:pt x="3883" y="11934"/>
                  </a:lnTo>
                  <a:cubicBezTo>
                    <a:pt x="2230" y="11934"/>
                    <a:pt x="867" y="10667"/>
                    <a:pt x="754" y="9031"/>
                  </a:cubicBezTo>
                  <a:cubicBezTo>
                    <a:pt x="642" y="7378"/>
                    <a:pt x="1829" y="5934"/>
                    <a:pt x="3450" y="5726"/>
                  </a:cubicBezTo>
                  <a:cubicBezTo>
                    <a:pt x="3610" y="5694"/>
                    <a:pt x="3722" y="5565"/>
                    <a:pt x="3722" y="5421"/>
                  </a:cubicBezTo>
                  <a:lnTo>
                    <a:pt x="3722" y="5389"/>
                  </a:lnTo>
                  <a:cubicBezTo>
                    <a:pt x="3711" y="4017"/>
                    <a:pt x="4834" y="3044"/>
                    <a:pt x="6050" y="3044"/>
                  </a:cubicBezTo>
                  <a:cubicBezTo>
                    <a:pt x="6470" y="3044"/>
                    <a:pt x="6901" y="3160"/>
                    <a:pt x="7300" y="3415"/>
                  </a:cubicBezTo>
                  <a:cubicBezTo>
                    <a:pt x="7359" y="3439"/>
                    <a:pt x="7418" y="3454"/>
                    <a:pt x="7476" y="3454"/>
                  </a:cubicBezTo>
                  <a:cubicBezTo>
                    <a:pt x="7498" y="3454"/>
                    <a:pt x="7519" y="3452"/>
                    <a:pt x="7541" y="3448"/>
                  </a:cubicBezTo>
                  <a:cubicBezTo>
                    <a:pt x="7621" y="3415"/>
                    <a:pt x="7701" y="3367"/>
                    <a:pt x="7733" y="3287"/>
                  </a:cubicBezTo>
                  <a:cubicBezTo>
                    <a:pt x="8564" y="1627"/>
                    <a:pt x="10255" y="614"/>
                    <a:pt x="12051" y="614"/>
                  </a:cubicBezTo>
                  <a:close/>
                  <a:moveTo>
                    <a:pt x="12050" y="1"/>
                  </a:moveTo>
                  <a:cubicBezTo>
                    <a:pt x="10130" y="1"/>
                    <a:pt x="8311" y="1022"/>
                    <a:pt x="7332" y="2742"/>
                  </a:cubicBezTo>
                  <a:cubicBezTo>
                    <a:pt x="6914" y="2540"/>
                    <a:pt x="6479" y="2447"/>
                    <a:pt x="6054" y="2447"/>
                  </a:cubicBezTo>
                  <a:cubicBezTo>
                    <a:pt x="4588" y="2447"/>
                    <a:pt x="3241" y="3559"/>
                    <a:pt x="3129" y="5164"/>
                  </a:cubicBezTo>
                  <a:cubicBezTo>
                    <a:pt x="1268" y="5565"/>
                    <a:pt x="0" y="7298"/>
                    <a:pt x="193" y="9191"/>
                  </a:cubicBezTo>
                  <a:cubicBezTo>
                    <a:pt x="385" y="11084"/>
                    <a:pt x="1974" y="12528"/>
                    <a:pt x="3883" y="12544"/>
                  </a:cubicBezTo>
                  <a:lnTo>
                    <a:pt x="17006" y="12544"/>
                  </a:lnTo>
                  <a:cubicBezTo>
                    <a:pt x="18980" y="12528"/>
                    <a:pt x="20600" y="10988"/>
                    <a:pt x="20712" y="9031"/>
                  </a:cubicBezTo>
                  <a:cubicBezTo>
                    <a:pt x="20825" y="7073"/>
                    <a:pt x="19397" y="5357"/>
                    <a:pt x="17456" y="5116"/>
                  </a:cubicBezTo>
                  <a:cubicBezTo>
                    <a:pt x="17311" y="2726"/>
                    <a:pt x="15611" y="704"/>
                    <a:pt x="13284" y="143"/>
                  </a:cubicBezTo>
                  <a:cubicBezTo>
                    <a:pt x="12873" y="47"/>
                    <a:pt x="12459" y="1"/>
                    <a:pt x="120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33725" y="2382850"/>
              <a:ext cx="258725" cy="158400"/>
            </a:xfrm>
            <a:custGeom>
              <a:avLst/>
              <a:gdLst/>
              <a:ahLst/>
              <a:cxnLst/>
              <a:rect l="l" t="t" r="r" b="b"/>
              <a:pathLst>
                <a:path w="10349" h="6336" extrusionOk="0">
                  <a:moveTo>
                    <a:pt x="5933" y="611"/>
                  </a:moveTo>
                  <a:cubicBezTo>
                    <a:pt x="7016" y="611"/>
                    <a:pt x="8092" y="1404"/>
                    <a:pt x="8102" y="2742"/>
                  </a:cubicBezTo>
                  <a:cubicBezTo>
                    <a:pt x="8102" y="2903"/>
                    <a:pt x="8230" y="3047"/>
                    <a:pt x="8391" y="3047"/>
                  </a:cubicBezTo>
                  <a:cubicBezTo>
                    <a:pt x="9113" y="3095"/>
                    <a:pt x="9674" y="3689"/>
                    <a:pt x="9658" y="4411"/>
                  </a:cubicBezTo>
                  <a:cubicBezTo>
                    <a:pt x="9642" y="5133"/>
                    <a:pt x="9049" y="5710"/>
                    <a:pt x="8327" y="5726"/>
                  </a:cubicBezTo>
                  <a:lnTo>
                    <a:pt x="2054" y="5726"/>
                  </a:lnTo>
                  <a:cubicBezTo>
                    <a:pt x="385" y="5726"/>
                    <a:pt x="209" y="3288"/>
                    <a:pt x="1861" y="3063"/>
                  </a:cubicBezTo>
                  <a:cubicBezTo>
                    <a:pt x="2022" y="3047"/>
                    <a:pt x="2134" y="2903"/>
                    <a:pt x="2134" y="2758"/>
                  </a:cubicBezTo>
                  <a:cubicBezTo>
                    <a:pt x="2134" y="2229"/>
                    <a:pt x="2551" y="1796"/>
                    <a:pt x="3080" y="1796"/>
                  </a:cubicBezTo>
                  <a:cubicBezTo>
                    <a:pt x="3273" y="1796"/>
                    <a:pt x="3449" y="1844"/>
                    <a:pt x="3594" y="1940"/>
                  </a:cubicBezTo>
                  <a:cubicBezTo>
                    <a:pt x="3646" y="1971"/>
                    <a:pt x="3697" y="1989"/>
                    <a:pt x="3753" y="1989"/>
                  </a:cubicBezTo>
                  <a:cubicBezTo>
                    <a:pt x="3784" y="1989"/>
                    <a:pt x="3816" y="1984"/>
                    <a:pt x="3850" y="1972"/>
                  </a:cubicBezTo>
                  <a:cubicBezTo>
                    <a:pt x="3931" y="1956"/>
                    <a:pt x="3995" y="1892"/>
                    <a:pt x="4027" y="1828"/>
                  </a:cubicBezTo>
                  <a:cubicBezTo>
                    <a:pt x="4433" y="989"/>
                    <a:pt x="5185" y="611"/>
                    <a:pt x="5933" y="611"/>
                  </a:cubicBezTo>
                  <a:close/>
                  <a:moveTo>
                    <a:pt x="5935" y="1"/>
                  </a:moveTo>
                  <a:cubicBezTo>
                    <a:pt x="5069" y="1"/>
                    <a:pt x="4197" y="402"/>
                    <a:pt x="3642" y="1282"/>
                  </a:cubicBezTo>
                  <a:cubicBezTo>
                    <a:pt x="3460" y="1213"/>
                    <a:pt x="3275" y="1181"/>
                    <a:pt x="3094" y="1181"/>
                  </a:cubicBezTo>
                  <a:cubicBezTo>
                    <a:pt x="2344" y="1181"/>
                    <a:pt x="1656" y="1730"/>
                    <a:pt x="1540" y="2518"/>
                  </a:cubicBezTo>
                  <a:cubicBezTo>
                    <a:pt x="610" y="2774"/>
                    <a:pt x="0" y="3689"/>
                    <a:pt x="128" y="4651"/>
                  </a:cubicBezTo>
                  <a:cubicBezTo>
                    <a:pt x="257" y="5614"/>
                    <a:pt x="1075" y="6320"/>
                    <a:pt x="2054" y="6336"/>
                  </a:cubicBezTo>
                  <a:lnTo>
                    <a:pt x="8327" y="6336"/>
                  </a:lnTo>
                  <a:cubicBezTo>
                    <a:pt x="9337" y="6336"/>
                    <a:pt x="10172" y="5566"/>
                    <a:pt x="10252" y="4571"/>
                  </a:cubicBezTo>
                  <a:cubicBezTo>
                    <a:pt x="10348" y="3576"/>
                    <a:pt x="9674" y="2678"/>
                    <a:pt x="8696" y="2486"/>
                  </a:cubicBezTo>
                  <a:cubicBezTo>
                    <a:pt x="8541" y="920"/>
                    <a:pt x="7246" y="1"/>
                    <a:pt x="593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832825" y="2205050"/>
              <a:ext cx="178525" cy="152925"/>
            </a:xfrm>
            <a:custGeom>
              <a:avLst/>
              <a:gdLst/>
              <a:ahLst/>
              <a:cxnLst/>
              <a:rect l="l" t="t" r="r" b="b"/>
              <a:pathLst>
                <a:path w="7141" h="6117" extrusionOk="0">
                  <a:moveTo>
                    <a:pt x="3065" y="613"/>
                  </a:moveTo>
                  <a:cubicBezTo>
                    <a:pt x="5247" y="613"/>
                    <a:pt x="6338" y="3244"/>
                    <a:pt x="4798" y="4801"/>
                  </a:cubicBezTo>
                  <a:cubicBezTo>
                    <a:pt x="4295" y="5298"/>
                    <a:pt x="3681" y="5521"/>
                    <a:pt x="3079" y="5521"/>
                  </a:cubicBezTo>
                  <a:cubicBezTo>
                    <a:pt x="1817" y="5521"/>
                    <a:pt x="610" y="4540"/>
                    <a:pt x="610" y="3052"/>
                  </a:cubicBezTo>
                  <a:cubicBezTo>
                    <a:pt x="610" y="1704"/>
                    <a:pt x="1701" y="613"/>
                    <a:pt x="3065" y="613"/>
                  </a:cubicBezTo>
                  <a:close/>
                  <a:moveTo>
                    <a:pt x="3075" y="1"/>
                  </a:moveTo>
                  <a:cubicBezTo>
                    <a:pt x="1506" y="1"/>
                    <a:pt x="1" y="1218"/>
                    <a:pt x="1" y="3052"/>
                  </a:cubicBezTo>
                  <a:cubicBezTo>
                    <a:pt x="1" y="4752"/>
                    <a:pt x="1364" y="6116"/>
                    <a:pt x="3065" y="6116"/>
                  </a:cubicBezTo>
                  <a:cubicBezTo>
                    <a:pt x="5776" y="6116"/>
                    <a:pt x="7140" y="2827"/>
                    <a:pt x="5215" y="902"/>
                  </a:cubicBezTo>
                  <a:cubicBezTo>
                    <a:pt x="4592" y="279"/>
                    <a:pt x="3826" y="1"/>
                    <a:pt x="307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1754625" y="2381200"/>
              <a:ext cx="309250" cy="162075"/>
            </a:xfrm>
            <a:custGeom>
              <a:avLst/>
              <a:gdLst/>
              <a:ahLst/>
              <a:cxnLst/>
              <a:rect l="l" t="t" r="r" b="b"/>
              <a:pathLst>
                <a:path w="12370" h="6483" extrusionOk="0">
                  <a:moveTo>
                    <a:pt x="6177" y="610"/>
                  </a:moveTo>
                  <a:cubicBezTo>
                    <a:pt x="9145" y="610"/>
                    <a:pt x="11600" y="2921"/>
                    <a:pt x="11760" y="5889"/>
                  </a:cubicBezTo>
                  <a:lnTo>
                    <a:pt x="610" y="5889"/>
                  </a:lnTo>
                  <a:cubicBezTo>
                    <a:pt x="770" y="2921"/>
                    <a:pt x="3225" y="610"/>
                    <a:pt x="6177" y="610"/>
                  </a:cubicBezTo>
                  <a:close/>
                  <a:moveTo>
                    <a:pt x="6193" y="1"/>
                  </a:moveTo>
                  <a:cubicBezTo>
                    <a:pt x="2760" y="1"/>
                    <a:pt x="0" y="2760"/>
                    <a:pt x="0" y="6177"/>
                  </a:cubicBezTo>
                  <a:cubicBezTo>
                    <a:pt x="0" y="6354"/>
                    <a:pt x="129" y="6482"/>
                    <a:pt x="289" y="6482"/>
                  </a:cubicBezTo>
                  <a:lnTo>
                    <a:pt x="12081" y="6482"/>
                  </a:lnTo>
                  <a:cubicBezTo>
                    <a:pt x="12241" y="6482"/>
                    <a:pt x="12370" y="6354"/>
                    <a:pt x="12370" y="6177"/>
                  </a:cubicBezTo>
                  <a:cubicBezTo>
                    <a:pt x="12370" y="2760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097775" y="1990900"/>
              <a:ext cx="178500" cy="152900"/>
            </a:xfrm>
            <a:custGeom>
              <a:avLst/>
              <a:gdLst/>
              <a:ahLst/>
              <a:cxnLst/>
              <a:rect l="l" t="t" r="r" b="b"/>
              <a:pathLst>
                <a:path w="7140" h="6116" extrusionOk="0">
                  <a:moveTo>
                    <a:pt x="3048" y="612"/>
                  </a:moveTo>
                  <a:cubicBezTo>
                    <a:pt x="5230" y="612"/>
                    <a:pt x="6337" y="3259"/>
                    <a:pt x="4781" y="4800"/>
                  </a:cubicBezTo>
                  <a:cubicBezTo>
                    <a:pt x="4283" y="5297"/>
                    <a:pt x="3670" y="5520"/>
                    <a:pt x="3067" y="5520"/>
                  </a:cubicBezTo>
                  <a:cubicBezTo>
                    <a:pt x="1806" y="5520"/>
                    <a:pt x="594" y="4543"/>
                    <a:pt x="594" y="3067"/>
                  </a:cubicBezTo>
                  <a:cubicBezTo>
                    <a:pt x="594" y="1703"/>
                    <a:pt x="1701" y="612"/>
                    <a:pt x="3048" y="612"/>
                  </a:cubicBezTo>
                  <a:close/>
                  <a:moveTo>
                    <a:pt x="3077" y="0"/>
                  </a:moveTo>
                  <a:cubicBezTo>
                    <a:pt x="1506" y="0"/>
                    <a:pt x="0" y="1221"/>
                    <a:pt x="0" y="3067"/>
                  </a:cubicBezTo>
                  <a:cubicBezTo>
                    <a:pt x="0" y="4751"/>
                    <a:pt x="1364" y="6115"/>
                    <a:pt x="3048" y="6115"/>
                  </a:cubicBezTo>
                  <a:cubicBezTo>
                    <a:pt x="5776" y="6115"/>
                    <a:pt x="7140" y="2826"/>
                    <a:pt x="5214" y="901"/>
                  </a:cubicBezTo>
                  <a:cubicBezTo>
                    <a:pt x="4592" y="279"/>
                    <a:pt x="3827" y="0"/>
                    <a:pt x="307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019150" y="2167025"/>
              <a:ext cx="309675" cy="162075"/>
            </a:xfrm>
            <a:custGeom>
              <a:avLst/>
              <a:gdLst/>
              <a:ahLst/>
              <a:cxnLst/>
              <a:rect l="l" t="t" r="r" b="b"/>
              <a:pathLst>
                <a:path w="12387" h="6483" extrusionOk="0">
                  <a:moveTo>
                    <a:pt x="6193" y="594"/>
                  </a:moveTo>
                  <a:cubicBezTo>
                    <a:pt x="9161" y="594"/>
                    <a:pt x="11616" y="2920"/>
                    <a:pt x="11777" y="5888"/>
                  </a:cubicBezTo>
                  <a:lnTo>
                    <a:pt x="610" y="5888"/>
                  </a:lnTo>
                  <a:cubicBezTo>
                    <a:pt x="771" y="2920"/>
                    <a:pt x="3225" y="594"/>
                    <a:pt x="6193" y="594"/>
                  </a:cubicBezTo>
                  <a:close/>
                  <a:moveTo>
                    <a:pt x="6193" y="1"/>
                  </a:moveTo>
                  <a:cubicBezTo>
                    <a:pt x="2776" y="1"/>
                    <a:pt x="1" y="2776"/>
                    <a:pt x="1" y="6193"/>
                  </a:cubicBezTo>
                  <a:cubicBezTo>
                    <a:pt x="1" y="6354"/>
                    <a:pt x="145" y="6482"/>
                    <a:pt x="305" y="6482"/>
                  </a:cubicBezTo>
                  <a:lnTo>
                    <a:pt x="12081" y="6482"/>
                  </a:lnTo>
                  <a:cubicBezTo>
                    <a:pt x="12258" y="6482"/>
                    <a:pt x="12386" y="6354"/>
                    <a:pt x="12386" y="6193"/>
                  </a:cubicBezTo>
                  <a:cubicBezTo>
                    <a:pt x="12386" y="2776"/>
                    <a:pt x="9611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501175" y="2406575"/>
              <a:ext cx="328900" cy="323500"/>
            </a:xfrm>
            <a:custGeom>
              <a:avLst/>
              <a:gdLst/>
              <a:ahLst/>
              <a:cxnLst/>
              <a:rect l="l" t="t" r="r" b="b"/>
              <a:pathLst>
                <a:path w="13156" h="12940" extrusionOk="0">
                  <a:moveTo>
                    <a:pt x="6578" y="2275"/>
                  </a:moveTo>
                  <a:cubicBezTo>
                    <a:pt x="7220" y="4264"/>
                    <a:pt x="8792" y="5836"/>
                    <a:pt x="10797" y="6478"/>
                  </a:cubicBezTo>
                  <a:cubicBezTo>
                    <a:pt x="8792" y="7120"/>
                    <a:pt x="7220" y="8692"/>
                    <a:pt x="6578" y="10697"/>
                  </a:cubicBezTo>
                  <a:cubicBezTo>
                    <a:pt x="5936" y="8692"/>
                    <a:pt x="4364" y="7120"/>
                    <a:pt x="2375" y="6478"/>
                  </a:cubicBezTo>
                  <a:cubicBezTo>
                    <a:pt x="4364" y="5836"/>
                    <a:pt x="5936" y="4264"/>
                    <a:pt x="6578" y="2275"/>
                  </a:cubicBezTo>
                  <a:close/>
                  <a:moveTo>
                    <a:pt x="6578" y="0"/>
                  </a:moveTo>
                  <a:cubicBezTo>
                    <a:pt x="6426" y="0"/>
                    <a:pt x="6273" y="101"/>
                    <a:pt x="6273" y="301"/>
                  </a:cubicBezTo>
                  <a:cubicBezTo>
                    <a:pt x="6273" y="3542"/>
                    <a:pt x="3642" y="6157"/>
                    <a:pt x="401" y="6173"/>
                  </a:cubicBezTo>
                  <a:cubicBezTo>
                    <a:pt x="0" y="6173"/>
                    <a:pt x="0" y="6767"/>
                    <a:pt x="401" y="6767"/>
                  </a:cubicBezTo>
                  <a:cubicBezTo>
                    <a:pt x="3642" y="6767"/>
                    <a:pt x="6273" y="9398"/>
                    <a:pt x="6273" y="12638"/>
                  </a:cubicBezTo>
                  <a:cubicBezTo>
                    <a:pt x="6273" y="12839"/>
                    <a:pt x="6426" y="12939"/>
                    <a:pt x="6578" y="12939"/>
                  </a:cubicBezTo>
                  <a:cubicBezTo>
                    <a:pt x="6730" y="12939"/>
                    <a:pt x="6883" y="12839"/>
                    <a:pt x="6883" y="12638"/>
                  </a:cubicBezTo>
                  <a:cubicBezTo>
                    <a:pt x="6883" y="9398"/>
                    <a:pt x="9514" y="6783"/>
                    <a:pt x="12755" y="6767"/>
                  </a:cubicBezTo>
                  <a:cubicBezTo>
                    <a:pt x="13156" y="6767"/>
                    <a:pt x="13156" y="6173"/>
                    <a:pt x="12755" y="6173"/>
                  </a:cubicBezTo>
                  <a:cubicBezTo>
                    <a:pt x="9514" y="6173"/>
                    <a:pt x="6883" y="3542"/>
                    <a:pt x="6883" y="301"/>
                  </a:cubicBezTo>
                  <a:cubicBezTo>
                    <a:pt x="6883" y="101"/>
                    <a:pt x="6730" y="0"/>
                    <a:pt x="657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637725" y="3408075"/>
              <a:ext cx="488150" cy="338025"/>
            </a:xfrm>
            <a:custGeom>
              <a:avLst/>
              <a:gdLst/>
              <a:ahLst/>
              <a:cxnLst/>
              <a:rect l="l" t="t" r="r" b="b"/>
              <a:pathLst>
                <a:path w="19526" h="13521" extrusionOk="0">
                  <a:moveTo>
                    <a:pt x="9763" y="0"/>
                  </a:moveTo>
                  <a:cubicBezTo>
                    <a:pt x="9614" y="0"/>
                    <a:pt x="9466" y="101"/>
                    <a:pt x="9466" y="301"/>
                  </a:cubicBezTo>
                  <a:cubicBezTo>
                    <a:pt x="9450" y="5291"/>
                    <a:pt x="5407" y="9350"/>
                    <a:pt x="401" y="9350"/>
                  </a:cubicBezTo>
                  <a:cubicBezTo>
                    <a:pt x="0" y="9350"/>
                    <a:pt x="0" y="9959"/>
                    <a:pt x="401" y="9959"/>
                  </a:cubicBezTo>
                  <a:cubicBezTo>
                    <a:pt x="3225" y="9959"/>
                    <a:pt x="5872" y="11275"/>
                    <a:pt x="7589" y="13505"/>
                  </a:cubicBezTo>
                  <a:lnTo>
                    <a:pt x="7974" y="13521"/>
                  </a:lnTo>
                  <a:lnTo>
                    <a:pt x="8327" y="13505"/>
                  </a:lnTo>
                  <a:cubicBezTo>
                    <a:pt x="7011" y="11596"/>
                    <a:pt x="5038" y="10232"/>
                    <a:pt x="2792" y="9654"/>
                  </a:cubicBezTo>
                  <a:cubicBezTo>
                    <a:pt x="6209" y="8772"/>
                    <a:pt x="8872" y="6109"/>
                    <a:pt x="9755" y="2692"/>
                  </a:cubicBezTo>
                  <a:cubicBezTo>
                    <a:pt x="10637" y="6109"/>
                    <a:pt x="13300" y="8772"/>
                    <a:pt x="16718" y="9654"/>
                  </a:cubicBezTo>
                  <a:cubicBezTo>
                    <a:pt x="14536" y="10216"/>
                    <a:pt x="12627" y="11531"/>
                    <a:pt x="11311" y="13360"/>
                  </a:cubicBezTo>
                  <a:cubicBezTo>
                    <a:pt x="11568" y="13328"/>
                    <a:pt x="11840" y="13312"/>
                    <a:pt x="12113" y="13296"/>
                  </a:cubicBezTo>
                  <a:cubicBezTo>
                    <a:pt x="13830" y="11178"/>
                    <a:pt x="16397" y="9959"/>
                    <a:pt x="19124" y="9959"/>
                  </a:cubicBezTo>
                  <a:cubicBezTo>
                    <a:pt x="19525" y="9959"/>
                    <a:pt x="19525" y="9350"/>
                    <a:pt x="19124" y="9350"/>
                  </a:cubicBezTo>
                  <a:cubicBezTo>
                    <a:pt x="14119" y="9350"/>
                    <a:pt x="10076" y="5291"/>
                    <a:pt x="10060" y="301"/>
                  </a:cubicBezTo>
                  <a:cubicBezTo>
                    <a:pt x="10060" y="101"/>
                    <a:pt x="9911" y="0"/>
                    <a:pt x="976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420550" y="2784800"/>
              <a:ext cx="122750" cy="117725"/>
            </a:xfrm>
            <a:custGeom>
              <a:avLst/>
              <a:gdLst/>
              <a:ahLst/>
              <a:cxnLst/>
              <a:rect l="l" t="t" r="r" b="b"/>
              <a:pathLst>
                <a:path w="4910" h="4709" extrusionOk="0">
                  <a:moveTo>
                    <a:pt x="2455" y="1456"/>
                  </a:moveTo>
                  <a:cubicBezTo>
                    <a:pt x="2664" y="1825"/>
                    <a:pt x="2969" y="2146"/>
                    <a:pt x="3354" y="2355"/>
                  </a:cubicBezTo>
                  <a:cubicBezTo>
                    <a:pt x="2969" y="2563"/>
                    <a:pt x="2664" y="2868"/>
                    <a:pt x="2455" y="3253"/>
                  </a:cubicBezTo>
                  <a:cubicBezTo>
                    <a:pt x="2231" y="2868"/>
                    <a:pt x="1926" y="2563"/>
                    <a:pt x="1557" y="2355"/>
                  </a:cubicBezTo>
                  <a:cubicBezTo>
                    <a:pt x="1926" y="2146"/>
                    <a:pt x="2247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59"/>
                    <a:pt x="402" y="2659"/>
                  </a:cubicBezTo>
                  <a:cubicBezTo>
                    <a:pt x="1364" y="2659"/>
                    <a:pt x="2150" y="3429"/>
                    <a:pt x="2150" y="4408"/>
                  </a:cubicBezTo>
                  <a:cubicBezTo>
                    <a:pt x="2150" y="4609"/>
                    <a:pt x="2303" y="4709"/>
                    <a:pt x="2455" y="4709"/>
                  </a:cubicBezTo>
                  <a:cubicBezTo>
                    <a:pt x="2608" y="4709"/>
                    <a:pt x="2760" y="4609"/>
                    <a:pt x="2760" y="4408"/>
                  </a:cubicBezTo>
                  <a:cubicBezTo>
                    <a:pt x="2760" y="3429"/>
                    <a:pt x="3530" y="2659"/>
                    <a:pt x="4509" y="2659"/>
                  </a:cubicBezTo>
                  <a:cubicBezTo>
                    <a:pt x="4910" y="2659"/>
                    <a:pt x="4910" y="2050"/>
                    <a:pt x="4509" y="2050"/>
                  </a:cubicBezTo>
                  <a:cubicBezTo>
                    <a:pt x="3530" y="2050"/>
                    <a:pt x="2760" y="1264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685975" y="2689325"/>
              <a:ext cx="122750" cy="117750"/>
            </a:xfrm>
            <a:custGeom>
              <a:avLst/>
              <a:gdLst/>
              <a:ahLst/>
              <a:cxnLst/>
              <a:rect l="l" t="t" r="r" b="b"/>
              <a:pathLst>
                <a:path w="4910" h="4710" extrusionOk="0">
                  <a:moveTo>
                    <a:pt x="2455" y="1457"/>
                  </a:moveTo>
                  <a:cubicBezTo>
                    <a:pt x="2664" y="1826"/>
                    <a:pt x="2985" y="2147"/>
                    <a:pt x="3354" y="2355"/>
                  </a:cubicBezTo>
                  <a:cubicBezTo>
                    <a:pt x="2985" y="2564"/>
                    <a:pt x="2664" y="2885"/>
                    <a:pt x="2455" y="3254"/>
                  </a:cubicBezTo>
                  <a:cubicBezTo>
                    <a:pt x="2247" y="2885"/>
                    <a:pt x="1926" y="2564"/>
                    <a:pt x="1557" y="2355"/>
                  </a:cubicBezTo>
                  <a:cubicBezTo>
                    <a:pt x="1926" y="2147"/>
                    <a:pt x="2247" y="1826"/>
                    <a:pt x="2455" y="1457"/>
                  </a:cubicBezTo>
                  <a:close/>
                  <a:moveTo>
                    <a:pt x="2455" y="1"/>
                  </a:moveTo>
                  <a:cubicBezTo>
                    <a:pt x="2303" y="1"/>
                    <a:pt x="2150" y="101"/>
                    <a:pt x="2150" y="302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60"/>
                    <a:pt x="402" y="2660"/>
                  </a:cubicBezTo>
                  <a:cubicBezTo>
                    <a:pt x="1364" y="2660"/>
                    <a:pt x="2150" y="3446"/>
                    <a:pt x="2150" y="4409"/>
                  </a:cubicBezTo>
                  <a:cubicBezTo>
                    <a:pt x="2150" y="4609"/>
                    <a:pt x="2303" y="4710"/>
                    <a:pt x="2455" y="4710"/>
                  </a:cubicBezTo>
                  <a:cubicBezTo>
                    <a:pt x="2608" y="4710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50"/>
                    <a:pt x="4509" y="2050"/>
                  </a:cubicBezTo>
                  <a:cubicBezTo>
                    <a:pt x="3546" y="2050"/>
                    <a:pt x="2760" y="1264"/>
                    <a:pt x="2760" y="302"/>
                  </a:cubicBezTo>
                  <a:cubicBezTo>
                    <a:pt x="2760" y="101"/>
                    <a:pt x="2608" y="1"/>
                    <a:pt x="24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847800" y="2733450"/>
              <a:ext cx="122750" cy="117750"/>
            </a:xfrm>
            <a:custGeom>
              <a:avLst/>
              <a:gdLst/>
              <a:ahLst/>
              <a:cxnLst/>
              <a:rect l="l" t="t" r="r" b="b"/>
              <a:pathLst>
                <a:path w="4910" h="4710" extrusionOk="0">
                  <a:moveTo>
                    <a:pt x="2455" y="1457"/>
                  </a:moveTo>
                  <a:cubicBezTo>
                    <a:pt x="2680" y="1842"/>
                    <a:pt x="2985" y="2146"/>
                    <a:pt x="3370" y="2355"/>
                  </a:cubicBezTo>
                  <a:cubicBezTo>
                    <a:pt x="2985" y="2564"/>
                    <a:pt x="2680" y="2884"/>
                    <a:pt x="2455" y="3269"/>
                  </a:cubicBezTo>
                  <a:cubicBezTo>
                    <a:pt x="2247" y="2884"/>
                    <a:pt x="1942" y="2564"/>
                    <a:pt x="1557" y="2355"/>
                  </a:cubicBezTo>
                  <a:cubicBezTo>
                    <a:pt x="1942" y="2146"/>
                    <a:pt x="2247" y="1842"/>
                    <a:pt x="2455" y="1457"/>
                  </a:cubicBezTo>
                  <a:close/>
                  <a:moveTo>
                    <a:pt x="2463" y="1"/>
                  </a:moveTo>
                  <a:cubicBezTo>
                    <a:pt x="2315" y="1"/>
                    <a:pt x="2166" y="101"/>
                    <a:pt x="2166" y="301"/>
                  </a:cubicBezTo>
                  <a:cubicBezTo>
                    <a:pt x="2150" y="1280"/>
                    <a:pt x="1380" y="2050"/>
                    <a:pt x="402" y="2066"/>
                  </a:cubicBezTo>
                  <a:cubicBezTo>
                    <a:pt x="0" y="2066"/>
                    <a:pt x="0" y="2660"/>
                    <a:pt x="402" y="2660"/>
                  </a:cubicBezTo>
                  <a:cubicBezTo>
                    <a:pt x="1380" y="2660"/>
                    <a:pt x="2150" y="3446"/>
                    <a:pt x="2166" y="4409"/>
                  </a:cubicBezTo>
                  <a:cubicBezTo>
                    <a:pt x="2166" y="4609"/>
                    <a:pt x="2315" y="4709"/>
                    <a:pt x="2463" y="4709"/>
                  </a:cubicBezTo>
                  <a:cubicBezTo>
                    <a:pt x="2612" y="4709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66"/>
                    <a:pt x="4509" y="2066"/>
                  </a:cubicBezTo>
                  <a:cubicBezTo>
                    <a:pt x="3546" y="2050"/>
                    <a:pt x="2760" y="1280"/>
                    <a:pt x="2760" y="301"/>
                  </a:cubicBezTo>
                  <a:cubicBezTo>
                    <a:pt x="2760" y="101"/>
                    <a:pt x="2612" y="1"/>
                    <a:pt x="246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131550" y="2638700"/>
              <a:ext cx="77025" cy="170875"/>
            </a:xfrm>
            <a:custGeom>
              <a:avLst/>
              <a:gdLst/>
              <a:ahLst/>
              <a:cxnLst/>
              <a:rect l="l" t="t" r="r" b="b"/>
              <a:pathLst>
                <a:path w="3081" h="6835" extrusionOk="0">
                  <a:moveTo>
                    <a:pt x="2487" y="610"/>
                  </a:moveTo>
                  <a:lnTo>
                    <a:pt x="2487" y="6241"/>
                  </a:lnTo>
                  <a:lnTo>
                    <a:pt x="594" y="6241"/>
                  </a:lnTo>
                  <a:lnTo>
                    <a:pt x="594" y="610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6337"/>
                  </a:lnTo>
                  <a:cubicBezTo>
                    <a:pt x="0" y="6626"/>
                    <a:pt x="225" y="6835"/>
                    <a:pt x="498" y="6835"/>
                  </a:cubicBezTo>
                  <a:lnTo>
                    <a:pt x="2583" y="6835"/>
                  </a:lnTo>
                  <a:cubicBezTo>
                    <a:pt x="2856" y="6835"/>
                    <a:pt x="3081" y="6626"/>
                    <a:pt x="3081" y="6337"/>
                  </a:cubicBezTo>
                  <a:lnTo>
                    <a:pt x="3081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236225" y="2586950"/>
              <a:ext cx="77050" cy="223025"/>
            </a:xfrm>
            <a:custGeom>
              <a:avLst/>
              <a:gdLst/>
              <a:ahLst/>
              <a:cxnLst/>
              <a:rect l="l" t="t" r="r" b="b"/>
              <a:pathLst>
                <a:path w="3082" h="8921" extrusionOk="0">
                  <a:moveTo>
                    <a:pt x="2488" y="594"/>
                  </a:moveTo>
                  <a:lnTo>
                    <a:pt x="2488" y="8327"/>
                  </a:lnTo>
                  <a:lnTo>
                    <a:pt x="610" y="8327"/>
                  </a:lnTo>
                  <a:lnTo>
                    <a:pt x="610" y="594"/>
                  </a:lnTo>
                  <a:close/>
                  <a:moveTo>
                    <a:pt x="472" y="0"/>
                  </a:moveTo>
                  <a:cubicBezTo>
                    <a:pt x="211" y="0"/>
                    <a:pt x="1" y="234"/>
                    <a:pt x="1" y="498"/>
                  </a:cubicBezTo>
                  <a:lnTo>
                    <a:pt x="1" y="8424"/>
                  </a:lnTo>
                  <a:cubicBezTo>
                    <a:pt x="1" y="8696"/>
                    <a:pt x="225" y="8921"/>
                    <a:pt x="498" y="8921"/>
                  </a:cubicBezTo>
                  <a:lnTo>
                    <a:pt x="2584" y="8921"/>
                  </a:lnTo>
                  <a:cubicBezTo>
                    <a:pt x="2857" y="8921"/>
                    <a:pt x="3081" y="8696"/>
                    <a:pt x="3081" y="8424"/>
                  </a:cubicBezTo>
                  <a:lnTo>
                    <a:pt x="3081" y="498"/>
                  </a:lnTo>
                  <a:cubicBezTo>
                    <a:pt x="3081" y="225"/>
                    <a:pt x="2857" y="1"/>
                    <a:pt x="2584" y="1"/>
                  </a:cubicBezTo>
                  <a:lnTo>
                    <a:pt x="498" y="1"/>
                  </a:lnTo>
                  <a:cubicBezTo>
                    <a:pt x="490" y="0"/>
                    <a:pt x="481" y="0"/>
                    <a:pt x="4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340925" y="2534825"/>
              <a:ext cx="77425" cy="274750"/>
            </a:xfrm>
            <a:custGeom>
              <a:avLst/>
              <a:gdLst/>
              <a:ahLst/>
              <a:cxnLst/>
              <a:rect l="l" t="t" r="r" b="b"/>
              <a:pathLst>
                <a:path w="3097" h="10990" extrusionOk="0">
                  <a:moveTo>
                    <a:pt x="2487" y="594"/>
                  </a:moveTo>
                  <a:lnTo>
                    <a:pt x="2487" y="10396"/>
                  </a:lnTo>
                  <a:lnTo>
                    <a:pt x="610" y="10396"/>
                  </a:lnTo>
                  <a:lnTo>
                    <a:pt x="610" y="594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492"/>
                  </a:lnTo>
                  <a:cubicBezTo>
                    <a:pt x="0" y="10781"/>
                    <a:pt x="225" y="10990"/>
                    <a:pt x="498" y="10990"/>
                  </a:cubicBezTo>
                  <a:lnTo>
                    <a:pt x="2583" y="10990"/>
                  </a:lnTo>
                  <a:cubicBezTo>
                    <a:pt x="2856" y="10990"/>
                    <a:pt x="3081" y="10765"/>
                    <a:pt x="3097" y="10492"/>
                  </a:cubicBezTo>
                  <a:lnTo>
                    <a:pt x="3097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445600" y="2482675"/>
              <a:ext cx="77425" cy="327300"/>
            </a:xfrm>
            <a:custGeom>
              <a:avLst/>
              <a:gdLst/>
              <a:ahLst/>
              <a:cxnLst/>
              <a:rect l="l" t="t" r="r" b="b"/>
              <a:pathLst>
                <a:path w="3097" h="13092" extrusionOk="0">
                  <a:moveTo>
                    <a:pt x="2487" y="610"/>
                  </a:moveTo>
                  <a:lnTo>
                    <a:pt x="2487" y="12482"/>
                  </a:lnTo>
                  <a:lnTo>
                    <a:pt x="610" y="12482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1" y="225"/>
                    <a:pt x="1" y="498"/>
                  </a:cubicBezTo>
                  <a:lnTo>
                    <a:pt x="1" y="12578"/>
                  </a:lnTo>
                  <a:cubicBezTo>
                    <a:pt x="1" y="12867"/>
                    <a:pt x="225" y="13092"/>
                    <a:pt x="498" y="13092"/>
                  </a:cubicBezTo>
                  <a:lnTo>
                    <a:pt x="2584" y="13092"/>
                  </a:lnTo>
                  <a:cubicBezTo>
                    <a:pt x="2872" y="13092"/>
                    <a:pt x="3097" y="12867"/>
                    <a:pt x="3097" y="1257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8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129150" y="2308600"/>
              <a:ext cx="393475" cy="189350"/>
            </a:xfrm>
            <a:custGeom>
              <a:avLst/>
              <a:gdLst/>
              <a:ahLst/>
              <a:cxnLst/>
              <a:rect l="l" t="t" r="r" b="b"/>
              <a:pathLst>
                <a:path w="15739" h="7574" extrusionOk="0">
                  <a:moveTo>
                    <a:pt x="12963" y="1"/>
                  </a:moveTo>
                  <a:cubicBezTo>
                    <a:pt x="12562" y="1"/>
                    <a:pt x="12562" y="610"/>
                    <a:pt x="12963" y="610"/>
                  </a:cubicBezTo>
                  <a:lnTo>
                    <a:pt x="14616" y="610"/>
                  </a:lnTo>
                  <a:cubicBezTo>
                    <a:pt x="6979" y="6883"/>
                    <a:pt x="706" y="6964"/>
                    <a:pt x="417" y="6964"/>
                  </a:cubicBezTo>
                  <a:lnTo>
                    <a:pt x="401" y="6964"/>
                  </a:lnTo>
                  <a:cubicBezTo>
                    <a:pt x="0" y="6964"/>
                    <a:pt x="0" y="7573"/>
                    <a:pt x="401" y="7573"/>
                  </a:cubicBezTo>
                  <a:lnTo>
                    <a:pt x="449" y="7573"/>
                  </a:lnTo>
                  <a:cubicBezTo>
                    <a:pt x="1107" y="7573"/>
                    <a:pt x="7284" y="7397"/>
                    <a:pt x="14953" y="1108"/>
                  </a:cubicBezTo>
                  <a:lnTo>
                    <a:pt x="14953" y="1108"/>
                  </a:lnTo>
                  <a:lnTo>
                    <a:pt x="14552" y="2905"/>
                  </a:lnTo>
                  <a:cubicBezTo>
                    <a:pt x="14520" y="3065"/>
                    <a:pt x="14616" y="3226"/>
                    <a:pt x="14776" y="3274"/>
                  </a:cubicBezTo>
                  <a:lnTo>
                    <a:pt x="14856" y="3274"/>
                  </a:lnTo>
                  <a:cubicBezTo>
                    <a:pt x="14985" y="3274"/>
                    <a:pt x="15113" y="3161"/>
                    <a:pt x="15145" y="3033"/>
                  </a:cubicBezTo>
                  <a:lnTo>
                    <a:pt x="15739" y="370"/>
                  </a:lnTo>
                  <a:cubicBezTo>
                    <a:pt x="15739" y="354"/>
                    <a:pt x="15739" y="322"/>
                    <a:pt x="15739" y="306"/>
                  </a:cubicBezTo>
                  <a:lnTo>
                    <a:pt x="15739" y="290"/>
                  </a:lnTo>
                  <a:cubicBezTo>
                    <a:pt x="15739" y="258"/>
                    <a:pt x="15739" y="225"/>
                    <a:pt x="15723" y="209"/>
                  </a:cubicBezTo>
                  <a:cubicBezTo>
                    <a:pt x="15723" y="177"/>
                    <a:pt x="15707" y="161"/>
                    <a:pt x="15691" y="129"/>
                  </a:cubicBezTo>
                  <a:lnTo>
                    <a:pt x="15675" y="113"/>
                  </a:lnTo>
                  <a:cubicBezTo>
                    <a:pt x="15659" y="97"/>
                    <a:pt x="15643" y="81"/>
                    <a:pt x="15627" y="65"/>
                  </a:cubicBezTo>
                  <a:cubicBezTo>
                    <a:pt x="15594" y="49"/>
                    <a:pt x="15578" y="33"/>
                    <a:pt x="15546" y="33"/>
                  </a:cubicBezTo>
                  <a:lnTo>
                    <a:pt x="15530" y="33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469875" y="1968900"/>
              <a:ext cx="77450" cy="170875"/>
            </a:xfrm>
            <a:custGeom>
              <a:avLst/>
              <a:gdLst/>
              <a:ahLst/>
              <a:cxnLst/>
              <a:rect l="l" t="t" r="r" b="b"/>
              <a:pathLst>
                <a:path w="3098" h="6835" extrusionOk="0">
                  <a:moveTo>
                    <a:pt x="2488" y="594"/>
                  </a:moveTo>
                  <a:lnTo>
                    <a:pt x="2488" y="6241"/>
                  </a:lnTo>
                  <a:lnTo>
                    <a:pt x="611" y="6241"/>
                  </a:lnTo>
                  <a:lnTo>
                    <a:pt x="611" y="594"/>
                  </a:lnTo>
                  <a:close/>
                  <a:moveTo>
                    <a:pt x="514" y="0"/>
                  </a:moveTo>
                  <a:cubicBezTo>
                    <a:pt x="225" y="0"/>
                    <a:pt x="1" y="225"/>
                    <a:pt x="1" y="498"/>
                  </a:cubicBezTo>
                  <a:lnTo>
                    <a:pt x="1" y="6337"/>
                  </a:lnTo>
                  <a:cubicBezTo>
                    <a:pt x="1" y="6610"/>
                    <a:pt x="225" y="6835"/>
                    <a:pt x="514" y="6835"/>
                  </a:cubicBezTo>
                  <a:lnTo>
                    <a:pt x="2600" y="6835"/>
                  </a:lnTo>
                  <a:cubicBezTo>
                    <a:pt x="2873" y="6835"/>
                    <a:pt x="3097" y="6610"/>
                    <a:pt x="3097" y="6337"/>
                  </a:cubicBezTo>
                  <a:lnTo>
                    <a:pt x="3097" y="498"/>
                  </a:lnTo>
                  <a:cubicBezTo>
                    <a:pt x="3097" y="225"/>
                    <a:pt x="2873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574575" y="1957675"/>
              <a:ext cx="77425" cy="182100"/>
            </a:xfrm>
            <a:custGeom>
              <a:avLst/>
              <a:gdLst/>
              <a:ahLst/>
              <a:cxnLst/>
              <a:rect l="l" t="t" r="r" b="b"/>
              <a:pathLst>
                <a:path w="3097" h="7284" extrusionOk="0">
                  <a:moveTo>
                    <a:pt x="0" y="0"/>
                  </a:moveTo>
                  <a:lnTo>
                    <a:pt x="0" y="6786"/>
                  </a:lnTo>
                  <a:cubicBezTo>
                    <a:pt x="0" y="7059"/>
                    <a:pt x="225" y="7284"/>
                    <a:pt x="514" y="7284"/>
                  </a:cubicBezTo>
                  <a:lnTo>
                    <a:pt x="2599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79250" y="1957675"/>
              <a:ext cx="77425" cy="182100"/>
            </a:xfrm>
            <a:custGeom>
              <a:avLst/>
              <a:gdLst/>
              <a:ahLst/>
              <a:cxnLst/>
              <a:rect l="l" t="t" r="r" b="b"/>
              <a:pathLst>
                <a:path w="3097" h="7284" extrusionOk="0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783925" y="1957675"/>
              <a:ext cx="77450" cy="182100"/>
            </a:xfrm>
            <a:custGeom>
              <a:avLst/>
              <a:gdLst/>
              <a:ahLst/>
              <a:cxnLst/>
              <a:rect l="l" t="t" r="r" b="b"/>
              <a:pathLst>
                <a:path w="3098" h="7284" extrusionOk="0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3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8" y="0"/>
                  </a:lnTo>
                  <a:lnTo>
                    <a:pt x="2488" y="6690"/>
                  </a:lnTo>
                  <a:lnTo>
                    <a:pt x="611" y="669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328875" y="3641800"/>
              <a:ext cx="67825" cy="26100"/>
            </a:xfrm>
            <a:custGeom>
              <a:avLst/>
              <a:gdLst/>
              <a:ahLst/>
              <a:cxnLst/>
              <a:rect l="l" t="t" r="r" b="b"/>
              <a:pathLst>
                <a:path w="2713" h="1044" extrusionOk="0">
                  <a:moveTo>
                    <a:pt x="129" y="1"/>
                  </a:moveTo>
                  <a:cubicBezTo>
                    <a:pt x="81" y="1"/>
                    <a:pt x="49" y="17"/>
                    <a:pt x="1" y="33"/>
                  </a:cubicBezTo>
                  <a:cubicBezTo>
                    <a:pt x="482" y="225"/>
                    <a:pt x="980" y="418"/>
                    <a:pt x="1509" y="610"/>
                  </a:cubicBezTo>
                  <a:lnTo>
                    <a:pt x="2119" y="610"/>
                  </a:lnTo>
                  <a:lnTo>
                    <a:pt x="2119" y="835"/>
                  </a:lnTo>
                  <a:lnTo>
                    <a:pt x="2712" y="1043"/>
                  </a:lnTo>
                  <a:lnTo>
                    <a:pt x="2712" y="514"/>
                  </a:lnTo>
                  <a:cubicBezTo>
                    <a:pt x="2712" y="225"/>
                    <a:pt x="2488" y="1"/>
                    <a:pt x="2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207350" y="3468125"/>
              <a:ext cx="189350" cy="127575"/>
            </a:xfrm>
            <a:custGeom>
              <a:avLst/>
              <a:gdLst/>
              <a:ahLst/>
              <a:cxnLst/>
              <a:rect l="l" t="t" r="r" b="b"/>
              <a:pathLst>
                <a:path w="7574" h="5103" extrusionOk="0">
                  <a:moveTo>
                    <a:pt x="4798" y="1"/>
                  </a:moveTo>
                  <a:cubicBezTo>
                    <a:pt x="4397" y="1"/>
                    <a:pt x="4397" y="610"/>
                    <a:pt x="4798" y="610"/>
                  </a:cubicBezTo>
                  <a:lnTo>
                    <a:pt x="6450" y="610"/>
                  </a:lnTo>
                  <a:cubicBezTo>
                    <a:pt x="4477" y="2247"/>
                    <a:pt x="2311" y="3627"/>
                    <a:pt x="1" y="4766"/>
                  </a:cubicBezTo>
                  <a:lnTo>
                    <a:pt x="691" y="5103"/>
                  </a:lnTo>
                  <a:cubicBezTo>
                    <a:pt x="2872" y="3996"/>
                    <a:pt x="4910" y="2648"/>
                    <a:pt x="6787" y="1092"/>
                  </a:cubicBezTo>
                  <a:lnTo>
                    <a:pt x="6787" y="1092"/>
                  </a:lnTo>
                  <a:lnTo>
                    <a:pt x="6386" y="2889"/>
                  </a:lnTo>
                  <a:cubicBezTo>
                    <a:pt x="6354" y="3049"/>
                    <a:pt x="6450" y="3209"/>
                    <a:pt x="6611" y="3242"/>
                  </a:cubicBezTo>
                  <a:lnTo>
                    <a:pt x="6675" y="3242"/>
                  </a:lnTo>
                  <a:cubicBezTo>
                    <a:pt x="6819" y="3242"/>
                    <a:pt x="6948" y="3145"/>
                    <a:pt x="6980" y="3001"/>
                  </a:cubicBezTo>
                  <a:lnTo>
                    <a:pt x="7573" y="354"/>
                  </a:lnTo>
                  <a:cubicBezTo>
                    <a:pt x="7573" y="322"/>
                    <a:pt x="7573" y="290"/>
                    <a:pt x="7573" y="274"/>
                  </a:cubicBezTo>
                  <a:lnTo>
                    <a:pt x="7573" y="258"/>
                  </a:lnTo>
                  <a:cubicBezTo>
                    <a:pt x="7573" y="225"/>
                    <a:pt x="7573" y="209"/>
                    <a:pt x="7557" y="177"/>
                  </a:cubicBezTo>
                  <a:cubicBezTo>
                    <a:pt x="7541" y="145"/>
                    <a:pt x="7541" y="129"/>
                    <a:pt x="7509" y="113"/>
                  </a:cubicBezTo>
                  <a:lnTo>
                    <a:pt x="7509" y="97"/>
                  </a:lnTo>
                  <a:cubicBezTo>
                    <a:pt x="7493" y="81"/>
                    <a:pt x="7477" y="49"/>
                    <a:pt x="7445" y="33"/>
                  </a:cubicBezTo>
                  <a:cubicBezTo>
                    <a:pt x="7429" y="17"/>
                    <a:pt x="7413" y="17"/>
                    <a:pt x="738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899850" y="2856825"/>
              <a:ext cx="115125" cy="98750"/>
            </a:xfrm>
            <a:custGeom>
              <a:avLst/>
              <a:gdLst/>
              <a:ahLst/>
              <a:cxnLst/>
              <a:rect l="l" t="t" r="r" b="b"/>
              <a:pathLst>
                <a:path w="4605" h="3950" extrusionOk="0">
                  <a:moveTo>
                    <a:pt x="2646" y="607"/>
                  </a:moveTo>
                  <a:cubicBezTo>
                    <a:pt x="2984" y="607"/>
                    <a:pt x="3329" y="733"/>
                    <a:pt x="3610" y="1014"/>
                  </a:cubicBezTo>
                  <a:cubicBezTo>
                    <a:pt x="4477" y="1880"/>
                    <a:pt x="3851" y="3356"/>
                    <a:pt x="2632" y="3356"/>
                  </a:cubicBezTo>
                  <a:cubicBezTo>
                    <a:pt x="1878" y="3356"/>
                    <a:pt x="1268" y="2730"/>
                    <a:pt x="1268" y="1976"/>
                  </a:cubicBezTo>
                  <a:cubicBezTo>
                    <a:pt x="1268" y="1152"/>
                    <a:pt x="1942" y="607"/>
                    <a:pt x="2646" y="607"/>
                  </a:cubicBezTo>
                  <a:close/>
                  <a:moveTo>
                    <a:pt x="2623" y="1"/>
                  </a:moveTo>
                  <a:cubicBezTo>
                    <a:pt x="2137" y="1"/>
                    <a:pt x="1641" y="180"/>
                    <a:pt x="1236" y="580"/>
                  </a:cubicBezTo>
                  <a:cubicBezTo>
                    <a:pt x="0" y="1832"/>
                    <a:pt x="867" y="3950"/>
                    <a:pt x="2632" y="3950"/>
                  </a:cubicBezTo>
                  <a:cubicBezTo>
                    <a:pt x="3723" y="3950"/>
                    <a:pt x="4605" y="3067"/>
                    <a:pt x="4605" y="1976"/>
                  </a:cubicBezTo>
                  <a:cubicBezTo>
                    <a:pt x="4605" y="783"/>
                    <a:pt x="3637" y="1"/>
                    <a:pt x="262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868575" y="2963975"/>
              <a:ext cx="194150" cy="104700"/>
            </a:xfrm>
            <a:custGeom>
              <a:avLst/>
              <a:gdLst/>
              <a:ahLst/>
              <a:cxnLst/>
              <a:rect l="l" t="t" r="r" b="b"/>
              <a:pathLst>
                <a:path w="7766" h="4188" extrusionOk="0">
                  <a:moveTo>
                    <a:pt x="3883" y="594"/>
                  </a:moveTo>
                  <a:cubicBezTo>
                    <a:pt x="5567" y="594"/>
                    <a:pt x="6995" y="1894"/>
                    <a:pt x="7139" y="3578"/>
                  </a:cubicBezTo>
                  <a:lnTo>
                    <a:pt x="610" y="3578"/>
                  </a:lnTo>
                  <a:cubicBezTo>
                    <a:pt x="770" y="1894"/>
                    <a:pt x="2182" y="594"/>
                    <a:pt x="3883" y="594"/>
                  </a:cubicBezTo>
                  <a:close/>
                  <a:moveTo>
                    <a:pt x="3883" y="0"/>
                  </a:moveTo>
                  <a:cubicBezTo>
                    <a:pt x="1733" y="0"/>
                    <a:pt x="0" y="1733"/>
                    <a:pt x="0" y="3883"/>
                  </a:cubicBezTo>
                  <a:cubicBezTo>
                    <a:pt x="0" y="4043"/>
                    <a:pt x="128" y="4188"/>
                    <a:pt x="289" y="4188"/>
                  </a:cubicBezTo>
                  <a:lnTo>
                    <a:pt x="7460" y="4188"/>
                  </a:lnTo>
                  <a:cubicBezTo>
                    <a:pt x="7621" y="4188"/>
                    <a:pt x="7765" y="4043"/>
                    <a:pt x="7765" y="3883"/>
                  </a:cubicBezTo>
                  <a:cubicBezTo>
                    <a:pt x="7765" y="1733"/>
                    <a:pt x="6016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720575" y="3111975"/>
              <a:ext cx="115525" cy="98650"/>
            </a:xfrm>
            <a:custGeom>
              <a:avLst/>
              <a:gdLst/>
              <a:ahLst/>
              <a:cxnLst/>
              <a:rect l="l" t="t" r="r" b="b"/>
              <a:pathLst>
                <a:path w="4621" h="3946" extrusionOk="0">
                  <a:moveTo>
                    <a:pt x="2631" y="589"/>
                  </a:moveTo>
                  <a:cubicBezTo>
                    <a:pt x="3336" y="589"/>
                    <a:pt x="4011" y="1138"/>
                    <a:pt x="4011" y="1974"/>
                  </a:cubicBezTo>
                  <a:cubicBezTo>
                    <a:pt x="4011" y="2728"/>
                    <a:pt x="3401" y="3337"/>
                    <a:pt x="2631" y="3337"/>
                  </a:cubicBezTo>
                  <a:cubicBezTo>
                    <a:pt x="1412" y="3337"/>
                    <a:pt x="802" y="1861"/>
                    <a:pt x="1669" y="995"/>
                  </a:cubicBezTo>
                  <a:cubicBezTo>
                    <a:pt x="1949" y="715"/>
                    <a:pt x="2293" y="589"/>
                    <a:pt x="2631" y="589"/>
                  </a:cubicBezTo>
                  <a:close/>
                  <a:moveTo>
                    <a:pt x="2631" y="0"/>
                  </a:moveTo>
                  <a:cubicBezTo>
                    <a:pt x="882" y="0"/>
                    <a:pt x="0" y="2118"/>
                    <a:pt x="1235" y="3370"/>
                  </a:cubicBezTo>
                  <a:cubicBezTo>
                    <a:pt x="1639" y="3768"/>
                    <a:pt x="2134" y="3946"/>
                    <a:pt x="2620" y="3946"/>
                  </a:cubicBezTo>
                  <a:cubicBezTo>
                    <a:pt x="3641" y="3946"/>
                    <a:pt x="4621" y="3159"/>
                    <a:pt x="4621" y="1974"/>
                  </a:cubicBezTo>
                  <a:cubicBezTo>
                    <a:pt x="4604" y="883"/>
                    <a:pt x="3722" y="0"/>
                    <a:pt x="263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89275" y="3218650"/>
              <a:ext cx="194550" cy="104725"/>
            </a:xfrm>
            <a:custGeom>
              <a:avLst/>
              <a:gdLst/>
              <a:ahLst/>
              <a:cxnLst/>
              <a:rect l="l" t="t" r="r" b="b"/>
              <a:pathLst>
                <a:path w="7782" h="4189" extrusionOk="0">
                  <a:moveTo>
                    <a:pt x="3883" y="611"/>
                  </a:moveTo>
                  <a:cubicBezTo>
                    <a:pt x="5584" y="611"/>
                    <a:pt x="6996" y="1894"/>
                    <a:pt x="7156" y="3595"/>
                  </a:cubicBezTo>
                  <a:lnTo>
                    <a:pt x="626" y="3595"/>
                  </a:lnTo>
                  <a:cubicBezTo>
                    <a:pt x="771" y="1894"/>
                    <a:pt x="2199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49" y="1"/>
                    <a:pt x="1" y="1750"/>
                    <a:pt x="1" y="3883"/>
                  </a:cubicBezTo>
                  <a:cubicBezTo>
                    <a:pt x="1" y="4060"/>
                    <a:pt x="145" y="4188"/>
                    <a:pt x="305" y="4188"/>
                  </a:cubicBezTo>
                  <a:lnTo>
                    <a:pt x="7477" y="4188"/>
                  </a:lnTo>
                  <a:cubicBezTo>
                    <a:pt x="7637" y="4188"/>
                    <a:pt x="7782" y="4060"/>
                    <a:pt x="7782" y="3883"/>
                  </a:cubicBezTo>
                  <a:cubicBezTo>
                    <a:pt x="7766" y="1750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095575" y="3111975"/>
              <a:ext cx="115150" cy="98650"/>
            </a:xfrm>
            <a:custGeom>
              <a:avLst/>
              <a:gdLst/>
              <a:ahLst/>
              <a:cxnLst/>
              <a:rect l="l" t="t" r="r" b="b"/>
              <a:pathLst>
                <a:path w="4606" h="3946" extrusionOk="0">
                  <a:moveTo>
                    <a:pt x="1974" y="594"/>
                  </a:moveTo>
                  <a:cubicBezTo>
                    <a:pt x="3193" y="594"/>
                    <a:pt x="3803" y="2070"/>
                    <a:pt x="2937" y="2936"/>
                  </a:cubicBezTo>
                  <a:cubicBezTo>
                    <a:pt x="2656" y="3217"/>
                    <a:pt x="2310" y="3343"/>
                    <a:pt x="1972" y="3343"/>
                  </a:cubicBezTo>
                  <a:cubicBezTo>
                    <a:pt x="1268" y="3343"/>
                    <a:pt x="594" y="2798"/>
                    <a:pt x="594" y="1974"/>
                  </a:cubicBezTo>
                  <a:cubicBezTo>
                    <a:pt x="594" y="1204"/>
                    <a:pt x="1220" y="594"/>
                    <a:pt x="1974" y="594"/>
                  </a:cubicBezTo>
                  <a:close/>
                  <a:moveTo>
                    <a:pt x="1974" y="0"/>
                  </a:moveTo>
                  <a:cubicBezTo>
                    <a:pt x="883" y="0"/>
                    <a:pt x="1" y="883"/>
                    <a:pt x="1" y="1974"/>
                  </a:cubicBezTo>
                  <a:cubicBezTo>
                    <a:pt x="1" y="3159"/>
                    <a:pt x="973" y="3946"/>
                    <a:pt x="1989" y="3946"/>
                  </a:cubicBezTo>
                  <a:cubicBezTo>
                    <a:pt x="2473" y="3946"/>
                    <a:pt x="2966" y="3768"/>
                    <a:pt x="3370" y="3370"/>
                  </a:cubicBezTo>
                  <a:cubicBezTo>
                    <a:pt x="4605" y="2118"/>
                    <a:pt x="3739" y="0"/>
                    <a:pt x="197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6047850" y="3218650"/>
              <a:ext cx="194150" cy="104725"/>
            </a:xfrm>
            <a:custGeom>
              <a:avLst/>
              <a:gdLst/>
              <a:ahLst/>
              <a:cxnLst/>
              <a:rect l="l" t="t" r="r" b="b"/>
              <a:pathLst>
                <a:path w="7766" h="4189" extrusionOk="0">
                  <a:moveTo>
                    <a:pt x="3883" y="611"/>
                  </a:moveTo>
                  <a:cubicBezTo>
                    <a:pt x="5584" y="611"/>
                    <a:pt x="6995" y="1894"/>
                    <a:pt x="7156" y="3595"/>
                  </a:cubicBezTo>
                  <a:lnTo>
                    <a:pt x="610" y="3595"/>
                  </a:lnTo>
                  <a:cubicBezTo>
                    <a:pt x="771" y="1894"/>
                    <a:pt x="2182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33" y="1"/>
                    <a:pt x="0" y="1750"/>
                    <a:pt x="0" y="3883"/>
                  </a:cubicBezTo>
                  <a:cubicBezTo>
                    <a:pt x="0" y="4060"/>
                    <a:pt x="129" y="4188"/>
                    <a:pt x="305" y="4188"/>
                  </a:cubicBezTo>
                  <a:lnTo>
                    <a:pt x="7461" y="4188"/>
                  </a:lnTo>
                  <a:cubicBezTo>
                    <a:pt x="7621" y="4188"/>
                    <a:pt x="7766" y="4060"/>
                    <a:pt x="7766" y="3883"/>
                  </a:cubicBezTo>
                  <a:cubicBezTo>
                    <a:pt x="7766" y="1750"/>
                    <a:pt x="6017" y="17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900175" y="3105650"/>
              <a:ext cx="130850" cy="147925"/>
            </a:xfrm>
            <a:custGeom>
              <a:avLst/>
              <a:gdLst/>
              <a:ahLst/>
              <a:cxnLst/>
              <a:rect l="l" t="t" r="r" b="b"/>
              <a:pathLst>
                <a:path w="5234" h="5917" extrusionOk="0">
                  <a:moveTo>
                    <a:pt x="2659" y="1"/>
                  </a:moveTo>
                  <a:cubicBezTo>
                    <a:pt x="2510" y="1"/>
                    <a:pt x="2362" y="101"/>
                    <a:pt x="2362" y="302"/>
                  </a:cubicBezTo>
                  <a:lnTo>
                    <a:pt x="2362" y="3254"/>
                  </a:lnTo>
                  <a:lnTo>
                    <a:pt x="212" y="5403"/>
                  </a:lnTo>
                  <a:cubicBezTo>
                    <a:pt x="1" y="5615"/>
                    <a:pt x="203" y="5903"/>
                    <a:pt x="432" y="5903"/>
                  </a:cubicBezTo>
                  <a:cubicBezTo>
                    <a:pt x="499" y="5903"/>
                    <a:pt x="568" y="5878"/>
                    <a:pt x="629" y="5820"/>
                  </a:cubicBezTo>
                  <a:lnTo>
                    <a:pt x="2667" y="3799"/>
                  </a:lnTo>
                  <a:lnTo>
                    <a:pt x="4688" y="5820"/>
                  </a:lnTo>
                  <a:cubicBezTo>
                    <a:pt x="4736" y="5885"/>
                    <a:pt x="4817" y="5917"/>
                    <a:pt x="4897" y="5917"/>
                  </a:cubicBezTo>
                  <a:cubicBezTo>
                    <a:pt x="4977" y="5917"/>
                    <a:pt x="5057" y="5885"/>
                    <a:pt x="5105" y="5820"/>
                  </a:cubicBezTo>
                  <a:cubicBezTo>
                    <a:pt x="5234" y="5708"/>
                    <a:pt x="5234" y="5516"/>
                    <a:pt x="5105" y="5403"/>
                  </a:cubicBezTo>
                  <a:lnTo>
                    <a:pt x="2955" y="3254"/>
                  </a:lnTo>
                  <a:lnTo>
                    <a:pt x="2955" y="302"/>
                  </a:lnTo>
                  <a:cubicBezTo>
                    <a:pt x="2955" y="101"/>
                    <a:pt x="2807" y="1"/>
                    <a:pt x="265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6104800" y="1961050"/>
              <a:ext cx="115550" cy="98925"/>
            </a:xfrm>
            <a:custGeom>
              <a:avLst/>
              <a:gdLst/>
              <a:ahLst/>
              <a:cxnLst/>
              <a:rect l="l" t="t" r="r" b="b"/>
              <a:pathLst>
                <a:path w="4622" h="3957" extrusionOk="0">
                  <a:moveTo>
                    <a:pt x="1974" y="603"/>
                  </a:moveTo>
                  <a:cubicBezTo>
                    <a:pt x="3193" y="603"/>
                    <a:pt x="3803" y="2095"/>
                    <a:pt x="2953" y="2961"/>
                  </a:cubicBezTo>
                  <a:cubicBezTo>
                    <a:pt x="2674" y="3235"/>
                    <a:pt x="2331" y="3357"/>
                    <a:pt x="1994" y="3357"/>
                  </a:cubicBezTo>
                  <a:cubicBezTo>
                    <a:pt x="1282" y="3357"/>
                    <a:pt x="594" y="2810"/>
                    <a:pt x="594" y="1983"/>
                  </a:cubicBezTo>
                  <a:cubicBezTo>
                    <a:pt x="594" y="1229"/>
                    <a:pt x="1220" y="603"/>
                    <a:pt x="1974" y="603"/>
                  </a:cubicBezTo>
                  <a:close/>
                  <a:moveTo>
                    <a:pt x="1982" y="0"/>
                  </a:moveTo>
                  <a:cubicBezTo>
                    <a:pt x="968" y="0"/>
                    <a:pt x="1" y="790"/>
                    <a:pt x="1" y="1983"/>
                  </a:cubicBezTo>
                  <a:cubicBezTo>
                    <a:pt x="1" y="3074"/>
                    <a:pt x="883" y="3956"/>
                    <a:pt x="1974" y="3956"/>
                  </a:cubicBezTo>
                  <a:cubicBezTo>
                    <a:pt x="3739" y="3956"/>
                    <a:pt x="4621" y="1838"/>
                    <a:pt x="3370" y="587"/>
                  </a:cubicBezTo>
                  <a:cubicBezTo>
                    <a:pt x="2964" y="181"/>
                    <a:pt x="2468" y="0"/>
                    <a:pt x="198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6057075" y="2068350"/>
              <a:ext cx="194150" cy="104325"/>
            </a:xfrm>
            <a:custGeom>
              <a:avLst/>
              <a:gdLst/>
              <a:ahLst/>
              <a:cxnLst/>
              <a:rect l="l" t="t" r="r" b="b"/>
              <a:pathLst>
                <a:path w="7766" h="4173" extrusionOk="0">
                  <a:moveTo>
                    <a:pt x="3883" y="595"/>
                  </a:moveTo>
                  <a:cubicBezTo>
                    <a:pt x="5584" y="595"/>
                    <a:pt x="6995" y="1878"/>
                    <a:pt x="7156" y="3563"/>
                  </a:cubicBezTo>
                  <a:lnTo>
                    <a:pt x="610" y="3563"/>
                  </a:lnTo>
                  <a:cubicBezTo>
                    <a:pt x="771" y="1878"/>
                    <a:pt x="2182" y="595"/>
                    <a:pt x="3883" y="595"/>
                  </a:cubicBezTo>
                  <a:close/>
                  <a:moveTo>
                    <a:pt x="3883" y="1"/>
                  </a:moveTo>
                  <a:cubicBezTo>
                    <a:pt x="1749" y="1"/>
                    <a:pt x="0" y="1734"/>
                    <a:pt x="0" y="3883"/>
                  </a:cubicBezTo>
                  <a:cubicBezTo>
                    <a:pt x="0" y="4044"/>
                    <a:pt x="145" y="4172"/>
                    <a:pt x="305" y="4172"/>
                  </a:cubicBezTo>
                  <a:lnTo>
                    <a:pt x="7477" y="4172"/>
                  </a:lnTo>
                  <a:cubicBezTo>
                    <a:pt x="7637" y="4172"/>
                    <a:pt x="7766" y="4044"/>
                    <a:pt x="7766" y="3883"/>
                  </a:cubicBezTo>
                  <a:cubicBezTo>
                    <a:pt x="7766" y="1734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925525" y="2216125"/>
              <a:ext cx="115525" cy="98925"/>
            </a:xfrm>
            <a:custGeom>
              <a:avLst/>
              <a:gdLst/>
              <a:ahLst/>
              <a:cxnLst/>
              <a:rect l="l" t="t" r="r" b="b"/>
              <a:pathLst>
                <a:path w="4621" h="3957" extrusionOk="0">
                  <a:moveTo>
                    <a:pt x="1990" y="603"/>
                  </a:moveTo>
                  <a:cubicBezTo>
                    <a:pt x="3209" y="603"/>
                    <a:pt x="3819" y="2079"/>
                    <a:pt x="2952" y="2946"/>
                  </a:cubicBezTo>
                  <a:cubicBezTo>
                    <a:pt x="2671" y="3227"/>
                    <a:pt x="2326" y="3353"/>
                    <a:pt x="1988" y="3353"/>
                  </a:cubicBezTo>
                  <a:cubicBezTo>
                    <a:pt x="1284" y="3353"/>
                    <a:pt x="610" y="2807"/>
                    <a:pt x="610" y="1983"/>
                  </a:cubicBezTo>
                  <a:cubicBezTo>
                    <a:pt x="610" y="1213"/>
                    <a:pt x="1220" y="603"/>
                    <a:pt x="1990" y="603"/>
                  </a:cubicBezTo>
                  <a:close/>
                  <a:moveTo>
                    <a:pt x="1994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3" y="3957"/>
                    <a:pt x="1990" y="3957"/>
                  </a:cubicBezTo>
                  <a:cubicBezTo>
                    <a:pt x="3738" y="3957"/>
                    <a:pt x="4621" y="1823"/>
                    <a:pt x="3385" y="587"/>
                  </a:cubicBezTo>
                  <a:cubicBezTo>
                    <a:pt x="2980" y="182"/>
                    <a:pt x="2482" y="1"/>
                    <a:pt x="19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877800" y="2323050"/>
              <a:ext cx="194550" cy="104700"/>
            </a:xfrm>
            <a:custGeom>
              <a:avLst/>
              <a:gdLst/>
              <a:ahLst/>
              <a:cxnLst/>
              <a:rect l="l" t="t" r="r" b="b"/>
              <a:pathLst>
                <a:path w="7782" h="4188" extrusionOk="0">
                  <a:moveTo>
                    <a:pt x="3899" y="610"/>
                  </a:moveTo>
                  <a:cubicBezTo>
                    <a:pt x="5583" y="610"/>
                    <a:pt x="6995" y="1893"/>
                    <a:pt x="7155" y="3594"/>
                  </a:cubicBezTo>
                  <a:lnTo>
                    <a:pt x="626" y="3594"/>
                  </a:lnTo>
                  <a:cubicBezTo>
                    <a:pt x="786" y="1893"/>
                    <a:pt x="2198" y="610"/>
                    <a:pt x="3899" y="610"/>
                  </a:cubicBezTo>
                  <a:close/>
                  <a:moveTo>
                    <a:pt x="3899" y="0"/>
                  </a:moveTo>
                  <a:cubicBezTo>
                    <a:pt x="1749" y="0"/>
                    <a:pt x="0" y="1749"/>
                    <a:pt x="0" y="3883"/>
                  </a:cubicBezTo>
                  <a:cubicBezTo>
                    <a:pt x="0" y="4059"/>
                    <a:pt x="144" y="4188"/>
                    <a:pt x="305" y="4188"/>
                  </a:cubicBezTo>
                  <a:lnTo>
                    <a:pt x="7476" y="4188"/>
                  </a:lnTo>
                  <a:cubicBezTo>
                    <a:pt x="7637" y="4188"/>
                    <a:pt x="7781" y="4059"/>
                    <a:pt x="7781" y="3883"/>
                  </a:cubicBezTo>
                  <a:cubicBezTo>
                    <a:pt x="7781" y="1749"/>
                    <a:pt x="6032" y="0"/>
                    <a:pt x="389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284100" y="2216125"/>
              <a:ext cx="115525" cy="98925"/>
            </a:xfrm>
            <a:custGeom>
              <a:avLst/>
              <a:gdLst/>
              <a:ahLst/>
              <a:cxnLst/>
              <a:rect l="l" t="t" r="r" b="b"/>
              <a:pathLst>
                <a:path w="4621" h="3957" extrusionOk="0">
                  <a:moveTo>
                    <a:pt x="1973" y="603"/>
                  </a:moveTo>
                  <a:cubicBezTo>
                    <a:pt x="3193" y="603"/>
                    <a:pt x="3818" y="2079"/>
                    <a:pt x="2952" y="2946"/>
                  </a:cubicBezTo>
                  <a:cubicBezTo>
                    <a:pt x="2671" y="3227"/>
                    <a:pt x="2324" y="3353"/>
                    <a:pt x="1984" y="3353"/>
                  </a:cubicBezTo>
                  <a:cubicBezTo>
                    <a:pt x="1275" y="3353"/>
                    <a:pt x="594" y="2807"/>
                    <a:pt x="594" y="1983"/>
                  </a:cubicBezTo>
                  <a:cubicBezTo>
                    <a:pt x="594" y="1213"/>
                    <a:pt x="1219" y="603"/>
                    <a:pt x="1973" y="603"/>
                  </a:cubicBezTo>
                  <a:close/>
                  <a:moveTo>
                    <a:pt x="1989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2" y="3957"/>
                    <a:pt x="1973" y="3957"/>
                  </a:cubicBezTo>
                  <a:cubicBezTo>
                    <a:pt x="3738" y="3957"/>
                    <a:pt x="4621" y="1823"/>
                    <a:pt x="3369" y="587"/>
                  </a:cubicBezTo>
                  <a:cubicBezTo>
                    <a:pt x="2969" y="182"/>
                    <a:pt x="2474" y="1"/>
                    <a:pt x="198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6236350" y="2323050"/>
              <a:ext cx="194150" cy="104700"/>
            </a:xfrm>
            <a:custGeom>
              <a:avLst/>
              <a:gdLst/>
              <a:ahLst/>
              <a:cxnLst/>
              <a:rect l="l" t="t" r="r" b="b"/>
              <a:pathLst>
                <a:path w="7766" h="4188" extrusionOk="0">
                  <a:moveTo>
                    <a:pt x="3883" y="610"/>
                  </a:moveTo>
                  <a:cubicBezTo>
                    <a:pt x="5584" y="610"/>
                    <a:pt x="6996" y="1893"/>
                    <a:pt x="7156" y="3594"/>
                  </a:cubicBezTo>
                  <a:lnTo>
                    <a:pt x="611" y="3594"/>
                  </a:lnTo>
                  <a:cubicBezTo>
                    <a:pt x="771" y="1893"/>
                    <a:pt x="2183" y="610"/>
                    <a:pt x="3883" y="610"/>
                  </a:cubicBezTo>
                  <a:close/>
                  <a:moveTo>
                    <a:pt x="3883" y="0"/>
                  </a:moveTo>
                  <a:cubicBezTo>
                    <a:pt x="1734" y="0"/>
                    <a:pt x="1" y="1749"/>
                    <a:pt x="1" y="3883"/>
                  </a:cubicBezTo>
                  <a:cubicBezTo>
                    <a:pt x="1" y="4059"/>
                    <a:pt x="129" y="4188"/>
                    <a:pt x="306" y="4188"/>
                  </a:cubicBezTo>
                  <a:lnTo>
                    <a:pt x="7461" y="4188"/>
                  </a:lnTo>
                  <a:cubicBezTo>
                    <a:pt x="7638" y="4188"/>
                    <a:pt x="7766" y="4059"/>
                    <a:pt x="7766" y="3883"/>
                  </a:cubicBezTo>
                  <a:cubicBezTo>
                    <a:pt x="7766" y="1749"/>
                    <a:pt x="6033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091175" y="2209650"/>
              <a:ext cx="129975" cy="148325"/>
            </a:xfrm>
            <a:custGeom>
              <a:avLst/>
              <a:gdLst/>
              <a:ahLst/>
              <a:cxnLst/>
              <a:rect l="l" t="t" r="r" b="b"/>
              <a:pathLst>
                <a:path w="5199" h="5933" extrusionOk="0">
                  <a:moveTo>
                    <a:pt x="2567" y="0"/>
                  </a:moveTo>
                  <a:cubicBezTo>
                    <a:pt x="2415" y="0"/>
                    <a:pt x="2262" y="100"/>
                    <a:pt x="2262" y="301"/>
                  </a:cubicBezTo>
                  <a:lnTo>
                    <a:pt x="2262" y="3253"/>
                  </a:lnTo>
                  <a:lnTo>
                    <a:pt x="112" y="5403"/>
                  </a:lnTo>
                  <a:cubicBezTo>
                    <a:pt x="0" y="5531"/>
                    <a:pt x="0" y="5724"/>
                    <a:pt x="112" y="5836"/>
                  </a:cubicBezTo>
                  <a:cubicBezTo>
                    <a:pt x="169" y="5892"/>
                    <a:pt x="245" y="5920"/>
                    <a:pt x="321" y="5920"/>
                  </a:cubicBezTo>
                  <a:cubicBezTo>
                    <a:pt x="397" y="5920"/>
                    <a:pt x="473" y="5892"/>
                    <a:pt x="530" y="5836"/>
                  </a:cubicBezTo>
                  <a:lnTo>
                    <a:pt x="2567" y="3814"/>
                  </a:lnTo>
                  <a:lnTo>
                    <a:pt x="4589" y="5836"/>
                  </a:lnTo>
                  <a:cubicBezTo>
                    <a:pt x="4653" y="5884"/>
                    <a:pt x="4717" y="5916"/>
                    <a:pt x="4797" y="5932"/>
                  </a:cubicBezTo>
                  <a:cubicBezTo>
                    <a:pt x="5070" y="5916"/>
                    <a:pt x="5198" y="5595"/>
                    <a:pt x="5022" y="5403"/>
                  </a:cubicBezTo>
                  <a:lnTo>
                    <a:pt x="2872" y="3253"/>
                  </a:lnTo>
                  <a:lnTo>
                    <a:pt x="2872" y="301"/>
                  </a:lnTo>
                  <a:cubicBezTo>
                    <a:pt x="2872" y="100"/>
                    <a:pt x="2720" y="0"/>
                    <a:pt x="25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308425" y="2919575"/>
              <a:ext cx="291225" cy="252975"/>
            </a:xfrm>
            <a:custGeom>
              <a:avLst/>
              <a:gdLst/>
              <a:ahLst/>
              <a:cxnLst/>
              <a:rect l="l" t="t" r="r" b="b"/>
              <a:pathLst>
                <a:path w="11649" h="10119" extrusionOk="0">
                  <a:moveTo>
                    <a:pt x="3161" y="1022"/>
                  </a:moveTo>
                  <a:lnTo>
                    <a:pt x="3161" y="1953"/>
                  </a:lnTo>
                  <a:cubicBezTo>
                    <a:pt x="3161" y="2113"/>
                    <a:pt x="3306" y="2242"/>
                    <a:pt x="3466" y="2242"/>
                  </a:cubicBezTo>
                  <a:cubicBezTo>
                    <a:pt x="7525" y="2258"/>
                    <a:pt x="10862" y="5450"/>
                    <a:pt x="11039" y="9525"/>
                  </a:cubicBezTo>
                  <a:lnTo>
                    <a:pt x="8857" y="9525"/>
                  </a:lnTo>
                  <a:cubicBezTo>
                    <a:pt x="8696" y="6654"/>
                    <a:pt x="6338" y="4424"/>
                    <a:pt x="3466" y="4424"/>
                  </a:cubicBezTo>
                  <a:cubicBezTo>
                    <a:pt x="3306" y="4424"/>
                    <a:pt x="3177" y="4552"/>
                    <a:pt x="3177" y="4712"/>
                  </a:cubicBezTo>
                  <a:lnTo>
                    <a:pt x="3177" y="5803"/>
                  </a:lnTo>
                  <a:lnTo>
                    <a:pt x="723" y="3413"/>
                  </a:lnTo>
                  <a:lnTo>
                    <a:pt x="3161" y="1022"/>
                  </a:lnTo>
                  <a:close/>
                  <a:moveTo>
                    <a:pt x="3464" y="1"/>
                  </a:moveTo>
                  <a:cubicBezTo>
                    <a:pt x="3390" y="1"/>
                    <a:pt x="3318" y="26"/>
                    <a:pt x="3257" y="76"/>
                  </a:cubicBezTo>
                  <a:lnTo>
                    <a:pt x="97" y="3188"/>
                  </a:lnTo>
                  <a:cubicBezTo>
                    <a:pt x="33" y="3252"/>
                    <a:pt x="1" y="3333"/>
                    <a:pt x="1" y="3413"/>
                  </a:cubicBezTo>
                  <a:cubicBezTo>
                    <a:pt x="1" y="3493"/>
                    <a:pt x="33" y="3573"/>
                    <a:pt x="97" y="3621"/>
                  </a:cubicBezTo>
                  <a:lnTo>
                    <a:pt x="3257" y="6734"/>
                  </a:lnTo>
                  <a:cubicBezTo>
                    <a:pt x="3323" y="6788"/>
                    <a:pt x="3403" y="6821"/>
                    <a:pt x="3483" y="6821"/>
                  </a:cubicBezTo>
                  <a:cubicBezTo>
                    <a:pt x="3521" y="6821"/>
                    <a:pt x="3558" y="6813"/>
                    <a:pt x="3594" y="6798"/>
                  </a:cubicBezTo>
                  <a:cubicBezTo>
                    <a:pt x="3691" y="6750"/>
                    <a:pt x="3771" y="6638"/>
                    <a:pt x="3771" y="6525"/>
                  </a:cubicBezTo>
                  <a:lnTo>
                    <a:pt x="3771" y="5033"/>
                  </a:lnTo>
                  <a:cubicBezTo>
                    <a:pt x="6290" y="5194"/>
                    <a:pt x="8263" y="7295"/>
                    <a:pt x="8263" y="9814"/>
                  </a:cubicBezTo>
                  <a:cubicBezTo>
                    <a:pt x="8263" y="9991"/>
                    <a:pt x="8407" y="10119"/>
                    <a:pt x="8568" y="10119"/>
                  </a:cubicBezTo>
                  <a:lnTo>
                    <a:pt x="11359" y="10119"/>
                  </a:lnTo>
                  <a:cubicBezTo>
                    <a:pt x="11520" y="10119"/>
                    <a:pt x="11648" y="9991"/>
                    <a:pt x="11648" y="9814"/>
                  </a:cubicBezTo>
                  <a:cubicBezTo>
                    <a:pt x="11648" y="5418"/>
                    <a:pt x="8167" y="1809"/>
                    <a:pt x="3771" y="1648"/>
                  </a:cubicBezTo>
                  <a:lnTo>
                    <a:pt x="3771" y="301"/>
                  </a:lnTo>
                  <a:cubicBezTo>
                    <a:pt x="3771" y="172"/>
                    <a:pt x="3691" y="60"/>
                    <a:pt x="3594" y="28"/>
                  </a:cubicBezTo>
                  <a:cubicBezTo>
                    <a:pt x="3552" y="10"/>
                    <a:pt x="3508" y="1"/>
                    <a:pt x="346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98550" y="3103300"/>
              <a:ext cx="291200" cy="252950"/>
            </a:xfrm>
            <a:custGeom>
              <a:avLst/>
              <a:gdLst/>
              <a:ahLst/>
              <a:cxnLst/>
              <a:rect l="l" t="t" r="r" b="b"/>
              <a:pathLst>
                <a:path w="11648" h="10118" extrusionOk="0">
                  <a:moveTo>
                    <a:pt x="3161" y="1005"/>
                  </a:moveTo>
                  <a:lnTo>
                    <a:pt x="3161" y="1936"/>
                  </a:lnTo>
                  <a:cubicBezTo>
                    <a:pt x="3161" y="2112"/>
                    <a:pt x="3305" y="2241"/>
                    <a:pt x="3466" y="2241"/>
                  </a:cubicBezTo>
                  <a:cubicBezTo>
                    <a:pt x="7525" y="2241"/>
                    <a:pt x="10862" y="5449"/>
                    <a:pt x="11038" y="9508"/>
                  </a:cubicBezTo>
                  <a:lnTo>
                    <a:pt x="8856" y="9508"/>
                  </a:lnTo>
                  <a:cubicBezTo>
                    <a:pt x="8696" y="6652"/>
                    <a:pt x="6322" y="4422"/>
                    <a:pt x="3466" y="4406"/>
                  </a:cubicBezTo>
                  <a:cubicBezTo>
                    <a:pt x="3305" y="4406"/>
                    <a:pt x="3161" y="4551"/>
                    <a:pt x="3161" y="4711"/>
                  </a:cubicBezTo>
                  <a:lnTo>
                    <a:pt x="3161" y="5802"/>
                  </a:lnTo>
                  <a:lnTo>
                    <a:pt x="722" y="3412"/>
                  </a:lnTo>
                  <a:lnTo>
                    <a:pt x="3161" y="1005"/>
                  </a:lnTo>
                  <a:close/>
                  <a:moveTo>
                    <a:pt x="3454" y="0"/>
                  </a:moveTo>
                  <a:cubicBezTo>
                    <a:pt x="3380" y="0"/>
                    <a:pt x="3309" y="29"/>
                    <a:pt x="3257" y="91"/>
                  </a:cubicBezTo>
                  <a:lnTo>
                    <a:pt x="81" y="3187"/>
                  </a:lnTo>
                  <a:cubicBezTo>
                    <a:pt x="32" y="3251"/>
                    <a:pt x="0" y="3315"/>
                    <a:pt x="0" y="3412"/>
                  </a:cubicBezTo>
                  <a:cubicBezTo>
                    <a:pt x="0" y="3492"/>
                    <a:pt x="32" y="3556"/>
                    <a:pt x="81" y="3620"/>
                  </a:cubicBezTo>
                  <a:lnTo>
                    <a:pt x="3257" y="6733"/>
                  </a:lnTo>
                  <a:cubicBezTo>
                    <a:pt x="3312" y="6787"/>
                    <a:pt x="3388" y="6819"/>
                    <a:pt x="3467" y="6819"/>
                  </a:cubicBezTo>
                  <a:cubicBezTo>
                    <a:pt x="3504" y="6819"/>
                    <a:pt x="3542" y="6812"/>
                    <a:pt x="3578" y="6797"/>
                  </a:cubicBezTo>
                  <a:cubicBezTo>
                    <a:pt x="3690" y="6749"/>
                    <a:pt x="3771" y="6636"/>
                    <a:pt x="3771" y="6508"/>
                  </a:cubicBezTo>
                  <a:lnTo>
                    <a:pt x="3771" y="5032"/>
                  </a:lnTo>
                  <a:cubicBezTo>
                    <a:pt x="6289" y="5192"/>
                    <a:pt x="8263" y="7278"/>
                    <a:pt x="8263" y="9813"/>
                  </a:cubicBezTo>
                  <a:cubicBezTo>
                    <a:pt x="8263" y="9973"/>
                    <a:pt x="8407" y="10118"/>
                    <a:pt x="8568" y="10118"/>
                  </a:cubicBezTo>
                  <a:lnTo>
                    <a:pt x="11343" y="10118"/>
                  </a:lnTo>
                  <a:cubicBezTo>
                    <a:pt x="11504" y="10118"/>
                    <a:pt x="11648" y="9973"/>
                    <a:pt x="11648" y="9813"/>
                  </a:cubicBezTo>
                  <a:cubicBezTo>
                    <a:pt x="11632" y="5417"/>
                    <a:pt x="8167" y="1807"/>
                    <a:pt x="3771" y="1647"/>
                  </a:cubicBezTo>
                  <a:lnTo>
                    <a:pt x="3771" y="299"/>
                  </a:lnTo>
                  <a:cubicBezTo>
                    <a:pt x="3771" y="171"/>
                    <a:pt x="3690" y="75"/>
                    <a:pt x="3578" y="27"/>
                  </a:cubicBezTo>
                  <a:cubicBezTo>
                    <a:pt x="3538" y="9"/>
                    <a:pt x="3495" y="0"/>
                    <a:pt x="34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477200" y="1957675"/>
              <a:ext cx="291200" cy="195350"/>
            </a:xfrm>
            <a:custGeom>
              <a:avLst/>
              <a:gdLst/>
              <a:ahLst/>
              <a:cxnLst/>
              <a:rect l="l" t="t" r="r" b="b"/>
              <a:pathLst>
                <a:path w="11648" h="7814" extrusionOk="0">
                  <a:moveTo>
                    <a:pt x="995" y="0"/>
                  </a:moveTo>
                  <a:lnTo>
                    <a:pt x="97" y="898"/>
                  </a:lnTo>
                  <a:cubicBezTo>
                    <a:pt x="32" y="947"/>
                    <a:pt x="0" y="1027"/>
                    <a:pt x="0" y="1107"/>
                  </a:cubicBezTo>
                  <a:cubicBezTo>
                    <a:pt x="0" y="1187"/>
                    <a:pt x="32" y="1267"/>
                    <a:pt x="97" y="1316"/>
                  </a:cubicBezTo>
                  <a:lnTo>
                    <a:pt x="3273" y="4428"/>
                  </a:lnTo>
                  <a:cubicBezTo>
                    <a:pt x="3335" y="4484"/>
                    <a:pt x="3407" y="4509"/>
                    <a:pt x="3478" y="4509"/>
                  </a:cubicBezTo>
                  <a:cubicBezTo>
                    <a:pt x="3629" y="4509"/>
                    <a:pt x="3771" y="4394"/>
                    <a:pt x="3771" y="4219"/>
                  </a:cubicBezTo>
                  <a:lnTo>
                    <a:pt x="3771" y="2727"/>
                  </a:lnTo>
                  <a:cubicBezTo>
                    <a:pt x="6305" y="2888"/>
                    <a:pt x="8263" y="4989"/>
                    <a:pt x="8279" y="7508"/>
                  </a:cubicBezTo>
                  <a:cubicBezTo>
                    <a:pt x="8279" y="7685"/>
                    <a:pt x="8407" y="7813"/>
                    <a:pt x="8568" y="7813"/>
                  </a:cubicBezTo>
                  <a:lnTo>
                    <a:pt x="11343" y="7813"/>
                  </a:lnTo>
                  <a:cubicBezTo>
                    <a:pt x="11519" y="7813"/>
                    <a:pt x="11648" y="7685"/>
                    <a:pt x="11648" y="7508"/>
                  </a:cubicBezTo>
                  <a:cubicBezTo>
                    <a:pt x="11648" y="4251"/>
                    <a:pt x="9691" y="1283"/>
                    <a:pt x="6690" y="0"/>
                  </a:cubicBezTo>
                  <a:lnTo>
                    <a:pt x="4396" y="0"/>
                  </a:lnTo>
                  <a:cubicBezTo>
                    <a:pt x="8070" y="449"/>
                    <a:pt x="10894" y="3513"/>
                    <a:pt x="11038" y="7219"/>
                  </a:cubicBezTo>
                  <a:lnTo>
                    <a:pt x="8872" y="7219"/>
                  </a:lnTo>
                  <a:cubicBezTo>
                    <a:pt x="8696" y="4364"/>
                    <a:pt x="6337" y="2134"/>
                    <a:pt x="3482" y="2118"/>
                  </a:cubicBezTo>
                  <a:cubicBezTo>
                    <a:pt x="3305" y="2118"/>
                    <a:pt x="3177" y="2262"/>
                    <a:pt x="3177" y="2423"/>
                  </a:cubicBezTo>
                  <a:lnTo>
                    <a:pt x="3177" y="3497"/>
                  </a:lnTo>
                  <a:lnTo>
                    <a:pt x="738" y="1107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61475" y="2774375"/>
              <a:ext cx="144025" cy="141400"/>
            </a:xfrm>
            <a:custGeom>
              <a:avLst/>
              <a:gdLst/>
              <a:ahLst/>
              <a:cxnLst/>
              <a:rect l="l" t="t" r="r" b="b"/>
              <a:pathLst>
                <a:path w="5761" h="5656" extrusionOk="0">
                  <a:moveTo>
                    <a:pt x="2824" y="1568"/>
                  </a:moveTo>
                  <a:cubicBezTo>
                    <a:pt x="3097" y="2114"/>
                    <a:pt x="3546" y="2547"/>
                    <a:pt x="4092" y="2836"/>
                  </a:cubicBezTo>
                  <a:cubicBezTo>
                    <a:pt x="3546" y="3108"/>
                    <a:pt x="3097" y="3542"/>
                    <a:pt x="2824" y="4087"/>
                  </a:cubicBezTo>
                  <a:cubicBezTo>
                    <a:pt x="2551" y="3542"/>
                    <a:pt x="2102" y="3108"/>
                    <a:pt x="1557" y="2836"/>
                  </a:cubicBezTo>
                  <a:cubicBezTo>
                    <a:pt x="2102" y="2547"/>
                    <a:pt x="2551" y="2114"/>
                    <a:pt x="2824" y="1568"/>
                  </a:cubicBezTo>
                  <a:close/>
                  <a:moveTo>
                    <a:pt x="2824" y="0"/>
                  </a:moveTo>
                  <a:cubicBezTo>
                    <a:pt x="2672" y="0"/>
                    <a:pt x="2519" y="100"/>
                    <a:pt x="2519" y="301"/>
                  </a:cubicBezTo>
                  <a:cubicBezTo>
                    <a:pt x="2519" y="1520"/>
                    <a:pt x="1525" y="2531"/>
                    <a:pt x="289" y="2531"/>
                  </a:cubicBezTo>
                  <a:cubicBezTo>
                    <a:pt x="129" y="2531"/>
                    <a:pt x="1" y="2659"/>
                    <a:pt x="1" y="2836"/>
                  </a:cubicBezTo>
                  <a:cubicBezTo>
                    <a:pt x="1" y="2996"/>
                    <a:pt x="129" y="3124"/>
                    <a:pt x="289" y="3124"/>
                  </a:cubicBezTo>
                  <a:cubicBezTo>
                    <a:pt x="1525" y="3124"/>
                    <a:pt x="2519" y="4135"/>
                    <a:pt x="2519" y="5354"/>
                  </a:cubicBezTo>
                  <a:cubicBezTo>
                    <a:pt x="2519" y="5555"/>
                    <a:pt x="2672" y="5655"/>
                    <a:pt x="2824" y="5655"/>
                  </a:cubicBezTo>
                  <a:cubicBezTo>
                    <a:pt x="2977" y="5655"/>
                    <a:pt x="3129" y="5555"/>
                    <a:pt x="3129" y="5354"/>
                  </a:cubicBezTo>
                  <a:cubicBezTo>
                    <a:pt x="3129" y="4135"/>
                    <a:pt x="4124" y="3124"/>
                    <a:pt x="5359" y="3124"/>
                  </a:cubicBezTo>
                  <a:cubicBezTo>
                    <a:pt x="5760" y="3124"/>
                    <a:pt x="5760" y="2531"/>
                    <a:pt x="5359" y="2531"/>
                  </a:cubicBezTo>
                  <a:cubicBezTo>
                    <a:pt x="4124" y="2531"/>
                    <a:pt x="3129" y="1520"/>
                    <a:pt x="3129" y="301"/>
                  </a:cubicBezTo>
                  <a:cubicBezTo>
                    <a:pt x="3129" y="100"/>
                    <a:pt x="297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239925" y="2094925"/>
              <a:ext cx="146825" cy="141825"/>
            </a:xfrm>
            <a:custGeom>
              <a:avLst/>
              <a:gdLst/>
              <a:ahLst/>
              <a:cxnLst/>
              <a:rect l="l" t="t" r="r" b="b"/>
              <a:pathLst>
                <a:path w="5873" h="5673" extrusionOk="0">
                  <a:moveTo>
                    <a:pt x="2937" y="1569"/>
                  </a:moveTo>
                  <a:cubicBezTo>
                    <a:pt x="3210" y="2114"/>
                    <a:pt x="3659" y="2564"/>
                    <a:pt x="4204" y="2836"/>
                  </a:cubicBezTo>
                  <a:cubicBezTo>
                    <a:pt x="3659" y="3109"/>
                    <a:pt x="3210" y="3558"/>
                    <a:pt x="2937" y="4104"/>
                  </a:cubicBezTo>
                  <a:cubicBezTo>
                    <a:pt x="2664" y="3558"/>
                    <a:pt x="2215" y="3109"/>
                    <a:pt x="1685" y="2836"/>
                  </a:cubicBezTo>
                  <a:cubicBezTo>
                    <a:pt x="2215" y="2564"/>
                    <a:pt x="2664" y="2114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7" y="5672"/>
                  </a:cubicBezTo>
                  <a:cubicBezTo>
                    <a:pt x="3089" y="5672"/>
                    <a:pt x="3242" y="5572"/>
                    <a:pt x="3242" y="5371"/>
                  </a:cubicBezTo>
                  <a:cubicBezTo>
                    <a:pt x="3242" y="4136"/>
                    <a:pt x="4236" y="3141"/>
                    <a:pt x="5472" y="3141"/>
                  </a:cubicBezTo>
                  <a:cubicBezTo>
                    <a:pt x="5873" y="3141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239625" y="2678900"/>
              <a:ext cx="146425" cy="141825"/>
            </a:xfrm>
            <a:custGeom>
              <a:avLst/>
              <a:gdLst/>
              <a:ahLst/>
              <a:cxnLst/>
              <a:rect l="l" t="t" r="r" b="b"/>
              <a:pathLst>
                <a:path w="5857" h="5673" extrusionOk="0">
                  <a:moveTo>
                    <a:pt x="2936" y="1569"/>
                  </a:moveTo>
                  <a:cubicBezTo>
                    <a:pt x="3209" y="2114"/>
                    <a:pt x="3642" y="2564"/>
                    <a:pt x="4188" y="2836"/>
                  </a:cubicBezTo>
                  <a:cubicBezTo>
                    <a:pt x="3642" y="3109"/>
                    <a:pt x="3209" y="3558"/>
                    <a:pt x="2936" y="4104"/>
                  </a:cubicBezTo>
                  <a:cubicBezTo>
                    <a:pt x="2664" y="3558"/>
                    <a:pt x="2215" y="3109"/>
                    <a:pt x="1669" y="2836"/>
                  </a:cubicBezTo>
                  <a:cubicBezTo>
                    <a:pt x="2215" y="2564"/>
                    <a:pt x="2664" y="2114"/>
                    <a:pt x="2936" y="1569"/>
                  </a:cubicBezTo>
                  <a:close/>
                  <a:moveTo>
                    <a:pt x="2936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6" y="5672"/>
                  </a:cubicBezTo>
                  <a:cubicBezTo>
                    <a:pt x="3089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56" y="3141"/>
                    <a:pt x="5856" y="2532"/>
                    <a:pt x="5471" y="2532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9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226200" y="3153775"/>
              <a:ext cx="146825" cy="141425"/>
            </a:xfrm>
            <a:custGeom>
              <a:avLst/>
              <a:gdLst/>
              <a:ahLst/>
              <a:cxnLst/>
              <a:rect l="l" t="t" r="r" b="b"/>
              <a:pathLst>
                <a:path w="5873" h="5657" extrusionOk="0">
                  <a:moveTo>
                    <a:pt x="2937" y="1569"/>
                  </a:moveTo>
                  <a:cubicBezTo>
                    <a:pt x="3209" y="2115"/>
                    <a:pt x="3659" y="2564"/>
                    <a:pt x="4204" y="2837"/>
                  </a:cubicBezTo>
                  <a:cubicBezTo>
                    <a:pt x="3659" y="3109"/>
                    <a:pt x="3209" y="3559"/>
                    <a:pt x="2937" y="4104"/>
                  </a:cubicBezTo>
                  <a:cubicBezTo>
                    <a:pt x="2664" y="3559"/>
                    <a:pt x="2215" y="3109"/>
                    <a:pt x="1685" y="2837"/>
                  </a:cubicBezTo>
                  <a:cubicBezTo>
                    <a:pt x="2215" y="2564"/>
                    <a:pt x="2664" y="2115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25"/>
                    <a:pt x="402" y="3125"/>
                  </a:cubicBezTo>
                  <a:cubicBezTo>
                    <a:pt x="1637" y="3125"/>
                    <a:pt x="2632" y="4136"/>
                    <a:pt x="2632" y="5355"/>
                  </a:cubicBezTo>
                  <a:cubicBezTo>
                    <a:pt x="2632" y="5556"/>
                    <a:pt x="2784" y="5656"/>
                    <a:pt x="2937" y="5656"/>
                  </a:cubicBezTo>
                  <a:cubicBezTo>
                    <a:pt x="3089" y="5656"/>
                    <a:pt x="3242" y="5556"/>
                    <a:pt x="3242" y="5355"/>
                  </a:cubicBezTo>
                  <a:cubicBezTo>
                    <a:pt x="3242" y="4136"/>
                    <a:pt x="4236" y="3125"/>
                    <a:pt x="5472" y="3125"/>
                  </a:cubicBezTo>
                  <a:cubicBezTo>
                    <a:pt x="5873" y="3125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331475" y="3340300"/>
              <a:ext cx="146825" cy="141800"/>
            </a:xfrm>
            <a:custGeom>
              <a:avLst/>
              <a:gdLst/>
              <a:ahLst/>
              <a:cxnLst/>
              <a:rect l="l" t="t" r="r" b="b"/>
              <a:pathLst>
                <a:path w="5873" h="5672" extrusionOk="0">
                  <a:moveTo>
                    <a:pt x="2936" y="1568"/>
                  </a:moveTo>
                  <a:cubicBezTo>
                    <a:pt x="3209" y="2114"/>
                    <a:pt x="3658" y="2563"/>
                    <a:pt x="4204" y="2836"/>
                  </a:cubicBezTo>
                  <a:cubicBezTo>
                    <a:pt x="3658" y="3108"/>
                    <a:pt x="3209" y="3558"/>
                    <a:pt x="2936" y="4103"/>
                  </a:cubicBezTo>
                  <a:cubicBezTo>
                    <a:pt x="2664" y="3558"/>
                    <a:pt x="2214" y="3108"/>
                    <a:pt x="1685" y="2836"/>
                  </a:cubicBezTo>
                  <a:cubicBezTo>
                    <a:pt x="2214" y="2563"/>
                    <a:pt x="2664" y="2114"/>
                    <a:pt x="2936" y="1568"/>
                  </a:cubicBezTo>
                  <a:close/>
                  <a:moveTo>
                    <a:pt x="2936" y="0"/>
                  </a:moveTo>
                  <a:cubicBezTo>
                    <a:pt x="2784" y="0"/>
                    <a:pt x="2632" y="100"/>
                    <a:pt x="2632" y="301"/>
                  </a:cubicBezTo>
                  <a:cubicBezTo>
                    <a:pt x="2632" y="1536"/>
                    <a:pt x="1637" y="2531"/>
                    <a:pt x="402" y="2531"/>
                  </a:cubicBezTo>
                  <a:cubicBezTo>
                    <a:pt x="0" y="2531"/>
                    <a:pt x="0" y="3141"/>
                    <a:pt x="402" y="3141"/>
                  </a:cubicBezTo>
                  <a:cubicBezTo>
                    <a:pt x="1637" y="3141"/>
                    <a:pt x="2632" y="4135"/>
                    <a:pt x="2632" y="5371"/>
                  </a:cubicBezTo>
                  <a:cubicBezTo>
                    <a:pt x="2632" y="5571"/>
                    <a:pt x="2784" y="5671"/>
                    <a:pt x="2936" y="5671"/>
                  </a:cubicBezTo>
                  <a:cubicBezTo>
                    <a:pt x="3089" y="5671"/>
                    <a:pt x="3241" y="5571"/>
                    <a:pt x="3241" y="5371"/>
                  </a:cubicBezTo>
                  <a:cubicBezTo>
                    <a:pt x="3241" y="4135"/>
                    <a:pt x="4236" y="3141"/>
                    <a:pt x="5471" y="3141"/>
                  </a:cubicBezTo>
                  <a:cubicBezTo>
                    <a:pt x="5872" y="3141"/>
                    <a:pt x="5872" y="2531"/>
                    <a:pt x="5471" y="2531"/>
                  </a:cubicBezTo>
                  <a:cubicBezTo>
                    <a:pt x="4236" y="2531"/>
                    <a:pt x="3241" y="1536"/>
                    <a:pt x="3241" y="301"/>
                  </a:cubicBezTo>
                  <a:cubicBezTo>
                    <a:pt x="3241" y="100"/>
                    <a:pt x="3089" y="0"/>
                    <a:pt x="29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770800" y="2260975"/>
              <a:ext cx="146800" cy="141800"/>
            </a:xfrm>
            <a:custGeom>
              <a:avLst/>
              <a:gdLst/>
              <a:ahLst/>
              <a:cxnLst/>
              <a:rect l="l" t="t" r="r" b="b"/>
              <a:pathLst>
                <a:path w="5872" h="5672" extrusionOk="0">
                  <a:moveTo>
                    <a:pt x="2936" y="1585"/>
                  </a:moveTo>
                  <a:cubicBezTo>
                    <a:pt x="3209" y="2130"/>
                    <a:pt x="3658" y="2564"/>
                    <a:pt x="4203" y="2836"/>
                  </a:cubicBezTo>
                  <a:cubicBezTo>
                    <a:pt x="3658" y="3125"/>
                    <a:pt x="3209" y="3558"/>
                    <a:pt x="2936" y="4120"/>
                  </a:cubicBezTo>
                  <a:cubicBezTo>
                    <a:pt x="2663" y="3574"/>
                    <a:pt x="2214" y="3125"/>
                    <a:pt x="1685" y="2852"/>
                  </a:cubicBezTo>
                  <a:cubicBezTo>
                    <a:pt x="2214" y="2580"/>
                    <a:pt x="2663" y="2130"/>
                    <a:pt x="2936" y="1585"/>
                  </a:cubicBezTo>
                  <a:close/>
                  <a:moveTo>
                    <a:pt x="2936" y="1"/>
                  </a:moveTo>
                  <a:cubicBezTo>
                    <a:pt x="2784" y="1"/>
                    <a:pt x="2631" y="101"/>
                    <a:pt x="2631" y="302"/>
                  </a:cubicBezTo>
                  <a:cubicBezTo>
                    <a:pt x="2647" y="1537"/>
                    <a:pt x="1637" y="2532"/>
                    <a:pt x="401" y="2548"/>
                  </a:cubicBezTo>
                  <a:cubicBezTo>
                    <a:pt x="0" y="2548"/>
                    <a:pt x="0" y="3141"/>
                    <a:pt x="401" y="3141"/>
                  </a:cubicBezTo>
                  <a:cubicBezTo>
                    <a:pt x="1637" y="3141"/>
                    <a:pt x="2631" y="4136"/>
                    <a:pt x="2631" y="5371"/>
                  </a:cubicBezTo>
                  <a:cubicBezTo>
                    <a:pt x="2631" y="5572"/>
                    <a:pt x="2784" y="5672"/>
                    <a:pt x="2936" y="5672"/>
                  </a:cubicBezTo>
                  <a:cubicBezTo>
                    <a:pt x="3088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72" y="3141"/>
                    <a:pt x="5872" y="2548"/>
                    <a:pt x="5471" y="2548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8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386325" y="3238825"/>
              <a:ext cx="120350" cy="77725"/>
            </a:xfrm>
            <a:custGeom>
              <a:avLst/>
              <a:gdLst/>
              <a:ahLst/>
              <a:cxnLst/>
              <a:rect l="l" t="t" r="r" b="b"/>
              <a:pathLst>
                <a:path w="4814" h="3109" extrusionOk="0">
                  <a:moveTo>
                    <a:pt x="2455" y="0"/>
                  </a:moveTo>
                  <a:cubicBezTo>
                    <a:pt x="2303" y="0"/>
                    <a:pt x="2151" y="100"/>
                    <a:pt x="2151" y="301"/>
                  </a:cubicBezTo>
                  <a:cubicBezTo>
                    <a:pt x="2151" y="1280"/>
                    <a:pt x="1364" y="2066"/>
                    <a:pt x="402" y="2066"/>
                  </a:cubicBezTo>
                  <a:cubicBezTo>
                    <a:pt x="1" y="2066"/>
                    <a:pt x="1" y="2659"/>
                    <a:pt x="402" y="2659"/>
                  </a:cubicBezTo>
                  <a:cubicBezTo>
                    <a:pt x="739" y="2659"/>
                    <a:pt x="1076" y="2756"/>
                    <a:pt x="1348" y="2948"/>
                  </a:cubicBezTo>
                  <a:cubicBezTo>
                    <a:pt x="1669" y="2964"/>
                    <a:pt x="1974" y="2996"/>
                    <a:pt x="2295" y="3012"/>
                  </a:cubicBezTo>
                  <a:cubicBezTo>
                    <a:pt x="2102" y="2739"/>
                    <a:pt x="1846" y="2531"/>
                    <a:pt x="1557" y="2354"/>
                  </a:cubicBezTo>
                  <a:cubicBezTo>
                    <a:pt x="1926" y="2146"/>
                    <a:pt x="2247" y="1841"/>
                    <a:pt x="2455" y="1456"/>
                  </a:cubicBezTo>
                  <a:cubicBezTo>
                    <a:pt x="2664" y="1841"/>
                    <a:pt x="2985" y="2146"/>
                    <a:pt x="3354" y="2354"/>
                  </a:cubicBezTo>
                  <a:cubicBezTo>
                    <a:pt x="3065" y="2531"/>
                    <a:pt x="2792" y="2756"/>
                    <a:pt x="2600" y="3044"/>
                  </a:cubicBezTo>
                  <a:lnTo>
                    <a:pt x="3338" y="3108"/>
                  </a:lnTo>
                  <a:cubicBezTo>
                    <a:pt x="3659" y="2820"/>
                    <a:pt x="4076" y="2659"/>
                    <a:pt x="4509" y="2659"/>
                  </a:cubicBezTo>
                  <a:cubicBezTo>
                    <a:pt x="4669" y="2659"/>
                    <a:pt x="4814" y="2531"/>
                    <a:pt x="4814" y="2354"/>
                  </a:cubicBezTo>
                  <a:cubicBezTo>
                    <a:pt x="4814" y="2194"/>
                    <a:pt x="4669" y="2066"/>
                    <a:pt x="4509" y="2066"/>
                  </a:cubicBezTo>
                  <a:cubicBezTo>
                    <a:pt x="3546" y="2066"/>
                    <a:pt x="2760" y="1280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98300" y="2757925"/>
              <a:ext cx="343350" cy="338325"/>
            </a:xfrm>
            <a:custGeom>
              <a:avLst/>
              <a:gdLst/>
              <a:ahLst/>
              <a:cxnLst/>
              <a:rect l="l" t="t" r="r" b="b"/>
              <a:pathLst>
                <a:path w="13734" h="13533" extrusionOk="0">
                  <a:moveTo>
                    <a:pt x="6867" y="2290"/>
                  </a:moveTo>
                  <a:cubicBezTo>
                    <a:pt x="7524" y="4424"/>
                    <a:pt x="9193" y="6093"/>
                    <a:pt x="11327" y="6767"/>
                  </a:cubicBezTo>
                  <a:cubicBezTo>
                    <a:pt x="9193" y="7424"/>
                    <a:pt x="7524" y="9093"/>
                    <a:pt x="6867" y="11227"/>
                  </a:cubicBezTo>
                  <a:cubicBezTo>
                    <a:pt x="6193" y="9093"/>
                    <a:pt x="4524" y="7424"/>
                    <a:pt x="2390" y="6767"/>
                  </a:cubicBezTo>
                  <a:cubicBezTo>
                    <a:pt x="4524" y="6093"/>
                    <a:pt x="6193" y="4424"/>
                    <a:pt x="6867" y="2290"/>
                  </a:cubicBezTo>
                  <a:close/>
                  <a:moveTo>
                    <a:pt x="6867" y="0"/>
                  </a:moveTo>
                  <a:cubicBezTo>
                    <a:pt x="6714" y="0"/>
                    <a:pt x="6562" y="101"/>
                    <a:pt x="6562" y="301"/>
                  </a:cubicBezTo>
                  <a:cubicBezTo>
                    <a:pt x="6562" y="3702"/>
                    <a:pt x="3802" y="6462"/>
                    <a:pt x="401" y="6462"/>
                  </a:cubicBezTo>
                  <a:cubicBezTo>
                    <a:pt x="0" y="6462"/>
                    <a:pt x="0" y="7071"/>
                    <a:pt x="401" y="7071"/>
                  </a:cubicBezTo>
                  <a:cubicBezTo>
                    <a:pt x="3802" y="7071"/>
                    <a:pt x="6562" y="9831"/>
                    <a:pt x="6562" y="13232"/>
                  </a:cubicBezTo>
                  <a:cubicBezTo>
                    <a:pt x="6562" y="13432"/>
                    <a:pt x="6714" y="13533"/>
                    <a:pt x="6867" y="13533"/>
                  </a:cubicBezTo>
                  <a:cubicBezTo>
                    <a:pt x="7019" y="13533"/>
                    <a:pt x="7171" y="13432"/>
                    <a:pt x="7171" y="13232"/>
                  </a:cubicBezTo>
                  <a:cubicBezTo>
                    <a:pt x="7171" y="9831"/>
                    <a:pt x="9931" y="7071"/>
                    <a:pt x="13332" y="7071"/>
                  </a:cubicBezTo>
                  <a:cubicBezTo>
                    <a:pt x="13733" y="7071"/>
                    <a:pt x="13733" y="6462"/>
                    <a:pt x="13332" y="6462"/>
                  </a:cubicBezTo>
                  <a:cubicBezTo>
                    <a:pt x="9931" y="6462"/>
                    <a:pt x="7171" y="3702"/>
                    <a:pt x="7171" y="301"/>
                  </a:cubicBezTo>
                  <a:cubicBezTo>
                    <a:pt x="7171" y="101"/>
                    <a:pt x="701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8200" y="1957675"/>
              <a:ext cx="515025" cy="281075"/>
            </a:xfrm>
            <a:custGeom>
              <a:avLst/>
              <a:gdLst/>
              <a:ahLst/>
              <a:cxnLst/>
              <a:rect l="l" t="t" r="r" b="b"/>
              <a:pathLst>
                <a:path w="20601" h="11243" extrusionOk="0">
                  <a:moveTo>
                    <a:pt x="0" y="0"/>
                  </a:moveTo>
                  <a:lnTo>
                    <a:pt x="0" y="706"/>
                  </a:lnTo>
                  <a:cubicBezTo>
                    <a:pt x="5279" y="1219"/>
                    <a:pt x="9305" y="5647"/>
                    <a:pt x="9305" y="10941"/>
                  </a:cubicBezTo>
                  <a:cubicBezTo>
                    <a:pt x="9305" y="11142"/>
                    <a:pt x="9458" y="11242"/>
                    <a:pt x="9610" y="11242"/>
                  </a:cubicBezTo>
                  <a:cubicBezTo>
                    <a:pt x="9763" y="11242"/>
                    <a:pt x="9915" y="11142"/>
                    <a:pt x="9915" y="10941"/>
                  </a:cubicBezTo>
                  <a:cubicBezTo>
                    <a:pt x="9915" y="5262"/>
                    <a:pt x="14520" y="658"/>
                    <a:pt x="20199" y="658"/>
                  </a:cubicBezTo>
                  <a:cubicBezTo>
                    <a:pt x="20600" y="658"/>
                    <a:pt x="20600" y="48"/>
                    <a:pt x="20199" y="48"/>
                  </a:cubicBezTo>
                  <a:cubicBezTo>
                    <a:pt x="19846" y="48"/>
                    <a:pt x="19509" y="32"/>
                    <a:pt x="19156" y="0"/>
                  </a:cubicBezTo>
                  <a:lnTo>
                    <a:pt x="16493" y="0"/>
                  </a:lnTo>
                  <a:cubicBezTo>
                    <a:pt x="16862" y="144"/>
                    <a:pt x="17247" y="257"/>
                    <a:pt x="17648" y="353"/>
                  </a:cubicBezTo>
                  <a:cubicBezTo>
                    <a:pt x="13669" y="1316"/>
                    <a:pt x="10573" y="4428"/>
                    <a:pt x="9610" y="8391"/>
                  </a:cubicBezTo>
                  <a:cubicBezTo>
                    <a:pt x="8648" y="4428"/>
                    <a:pt x="5535" y="1316"/>
                    <a:pt x="1573" y="353"/>
                  </a:cubicBezTo>
                  <a:cubicBezTo>
                    <a:pt x="1958" y="257"/>
                    <a:pt x="2359" y="144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4873875" y="3284550"/>
              <a:ext cx="120350" cy="86550"/>
            </a:xfrm>
            <a:custGeom>
              <a:avLst/>
              <a:gdLst/>
              <a:ahLst/>
              <a:cxnLst/>
              <a:rect l="l" t="t" r="r" b="b"/>
              <a:pathLst>
                <a:path w="4814" h="3462" extrusionOk="0">
                  <a:moveTo>
                    <a:pt x="2455" y="1456"/>
                  </a:moveTo>
                  <a:cubicBezTo>
                    <a:pt x="2663" y="1825"/>
                    <a:pt x="2984" y="2146"/>
                    <a:pt x="3353" y="2354"/>
                  </a:cubicBezTo>
                  <a:cubicBezTo>
                    <a:pt x="2984" y="2563"/>
                    <a:pt x="2663" y="2884"/>
                    <a:pt x="2455" y="3253"/>
                  </a:cubicBezTo>
                  <a:cubicBezTo>
                    <a:pt x="2246" y="2884"/>
                    <a:pt x="1925" y="2563"/>
                    <a:pt x="1556" y="2354"/>
                  </a:cubicBezTo>
                  <a:cubicBezTo>
                    <a:pt x="1925" y="2146"/>
                    <a:pt x="2246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3"/>
                    <a:pt x="1364" y="2050"/>
                    <a:pt x="401" y="2050"/>
                  </a:cubicBezTo>
                  <a:cubicBezTo>
                    <a:pt x="0" y="2050"/>
                    <a:pt x="0" y="2659"/>
                    <a:pt x="401" y="2659"/>
                  </a:cubicBezTo>
                  <a:cubicBezTo>
                    <a:pt x="995" y="2659"/>
                    <a:pt x="1556" y="2948"/>
                    <a:pt x="1877" y="3461"/>
                  </a:cubicBezTo>
                  <a:cubicBezTo>
                    <a:pt x="2375" y="3317"/>
                    <a:pt x="2888" y="3173"/>
                    <a:pt x="3418" y="3028"/>
                  </a:cubicBezTo>
                  <a:cubicBezTo>
                    <a:pt x="3722" y="2788"/>
                    <a:pt x="4107" y="2659"/>
                    <a:pt x="4508" y="2643"/>
                  </a:cubicBezTo>
                  <a:cubicBezTo>
                    <a:pt x="4517" y="2644"/>
                    <a:pt x="4525" y="2644"/>
                    <a:pt x="4533" y="2644"/>
                  </a:cubicBezTo>
                  <a:cubicBezTo>
                    <a:pt x="4683" y="2644"/>
                    <a:pt x="4813" y="2507"/>
                    <a:pt x="4813" y="2354"/>
                  </a:cubicBezTo>
                  <a:cubicBezTo>
                    <a:pt x="4813" y="2194"/>
                    <a:pt x="4669" y="2050"/>
                    <a:pt x="4508" y="2050"/>
                  </a:cubicBezTo>
                  <a:cubicBezTo>
                    <a:pt x="3546" y="2050"/>
                    <a:pt x="2760" y="1263"/>
                    <a:pt x="2760" y="301"/>
                  </a:cubicBezTo>
                  <a:cubicBezTo>
                    <a:pt x="2760" y="100"/>
                    <a:pt x="2607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2175" y="2498200"/>
              <a:ext cx="76625" cy="65925"/>
            </a:xfrm>
            <a:custGeom>
              <a:avLst/>
              <a:gdLst/>
              <a:ahLst/>
              <a:cxnLst/>
              <a:rect l="l" t="t" r="r" b="b"/>
              <a:pathLst>
                <a:path w="3065" h="2637" extrusionOk="0">
                  <a:moveTo>
                    <a:pt x="1316" y="599"/>
                  </a:moveTo>
                  <a:cubicBezTo>
                    <a:pt x="1942" y="599"/>
                    <a:pt x="2263" y="1369"/>
                    <a:pt x="1813" y="1818"/>
                  </a:cubicBezTo>
                  <a:cubicBezTo>
                    <a:pt x="1668" y="1963"/>
                    <a:pt x="1490" y="2028"/>
                    <a:pt x="1314" y="2028"/>
                  </a:cubicBezTo>
                  <a:cubicBezTo>
                    <a:pt x="947" y="2028"/>
                    <a:pt x="594" y="1744"/>
                    <a:pt x="594" y="1321"/>
                  </a:cubicBezTo>
                  <a:cubicBezTo>
                    <a:pt x="594" y="920"/>
                    <a:pt x="915" y="599"/>
                    <a:pt x="1316" y="599"/>
                  </a:cubicBezTo>
                  <a:close/>
                  <a:moveTo>
                    <a:pt x="1319" y="0"/>
                  </a:moveTo>
                  <a:cubicBezTo>
                    <a:pt x="647" y="0"/>
                    <a:pt x="1" y="528"/>
                    <a:pt x="1" y="1321"/>
                  </a:cubicBezTo>
                  <a:cubicBezTo>
                    <a:pt x="1" y="2043"/>
                    <a:pt x="578" y="2636"/>
                    <a:pt x="1316" y="2636"/>
                  </a:cubicBezTo>
                  <a:cubicBezTo>
                    <a:pt x="2471" y="2636"/>
                    <a:pt x="3065" y="1209"/>
                    <a:pt x="2231" y="390"/>
                  </a:cubicBezTo>
                  <a:cubicBezTo>
                    <a:pt x="1966" y="121"/>
                    <a:pt x="1640" y="0"/>
                    <a:pt x="13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905750" y="2539625"/>
              <a:ext cx="76625" cy="65925"/>
            </a:xfrm>
            <a:custGeom>
              <a:avLst/>
              <a:gdLst/>
              <a:ahLst/>
              <a:cxnLst/>
              <a:rect l="l" t="t" r="r" b="b"/>
              <a:pathLst>
                <a:path w="3065" h="2637" extrusionOk="0">
                  <a:moveTo>
                    <a:pt x="1751" y="609"/>
                  </a:moveTo>
                  <a:cubicBezTo>
                    <a:pt x="2118" y="609"/>
                    <a:pt x="2471" y="893"/>
                    <a:pt x="2471" y="1316"/>
                  </a:cubicBezTo>
                  <a:cubicBezTo>
                    <a:pt x="2471" y="1717"/>
                    <a:pt x="2150" y="2022"/>
                    <a:pt x="1765" y="2022"/>
                  </a:cubicBezTo>
                  <a:cubicBezTo>
                    <a:pt x="1123" y="2022"/>
                    <a:pt x="802" y="1268"/>
                    <a:pt x="1251" y="819"/>
                  </a:cubicBezTo>
                  <a:cubicBezTo>
                    <a:pt x="1397" y="674"/>
                    <a:pt x="1575" y="609"/>
                    <a:pt x="1751" y="609"/>
                  </a:cubicBezTo>
                  <a:close/>
                  <a:moveTo>
                    <a:pt x="1765" y="1"/>
                  </a:moveTo>
                  <a:cubicBezTo>
                    <a:pt x="594" y="1"/>
                    <a:pt x="0" y="1413"/>
                    <a:pt x="834" y="2247"/>
                  </a:cubicBezTo>
                  <a:cubicBezTo>
                    <a:pt x="1099" y="2516"/>
                    <a:pt x="1425" y="2637"/>
                    <a:pt x="1746" y="2637"/>
                  </a:cubicBezTo>
                  <a:cubicBezTo>
                    <a:pt x="2418" y="2637"/>
                    <a:pt x="3064" y="2109"/>
                    <a:pt x="3064" y="1316"/>
                  </a:cubicBezTo>
                  <a:cubicBezTo>
                    <a:pt x="3064" y="594"/>
                    <a:pt x="2487" y="1"/>
                    <a:pt x="176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812400" y="2715700"/>
              <a:ext cx="76650" cy="65925"/>
            </a:xfrm>
            <a:custGeom>
              <a:avLst/>
              <a:gdLst/>
              <a:ahLst/>
              <a:cxnLst/>
              <a:rect l="l" t="t" r="r" b="b"/>
              <a:pathLst>
                <a:path w="3066" h="2637" extrusionOk="0">
                  <a:moveTo>
                    <a:pt x="1317" y="610"/>
                  </a:moveTo>
                  <a:cubicBezTo>
                    <a:pt x="1958" y="610"/>
                    <a:pt x="2263" y="1380"/>
                    <a:pt x="1814" y="1830"/>
                  </a:cubicBezTo>
                  <a:cubicBezTo>
                    <a:pt x="1669" y="1969"/>
                    <a:pt x="1493" y="2032"/>
                    <a:pt x="1321" y="2032"/>
                  </a:cubicBezTo>
                  <a:cubicBezTo>
                    <a:pt x="958" y="2032"/>
                    <a:pt x="611" y="1752"/>
                    <a:pt x="611" y="1316"/>
                  </a:cubicBezTo>
                  <a:cubicBezTo>
                    <a:pt x="611" y="931"/>
                    <a:pt x="915" y="610"/>
                    <a:pt x="1317" y="610"/>
                  </a:cubicBezTo>
                  <a:close/>
                  <a:moveTo>
                    <a:pt x="1317" y="1"/>
                  </a:moveTo>
                  <a:cubicBezTo>
                    <a:pt x="595" y="1"/>
                    <a:pt x="1" y="594"/>
                    <a:pt x="1" y="1316"/>
                  </a:cubicBezTo>
                  <a:cubicBezTo>
                    <a:pt x="1" y="2109"/>
                    <a:pt x="648" y="2637"/>
                    <a:pt x="1324" y="2637"/>
                  </a:cubicBezTo>
                  <a:cubicBezTo>
                    <a:pt x="1647" y="2637"/>
                    <a:pt x="1977" y="2516"/>
                    <a:pt x="2247" y="2247"/>
                  </a:cubicBezTo>
                  <a:cubicBezTo>
                    <a:pt x="3065" y="1413"/>
                    <a:pt x="2488" y="1"/>
                    <a:pt x="13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629300" y="2196300"/>
              <a:ext cx="76625" cy="65750"/>
            </a:xfrm>
            <a:custGeom>
              <a:avLst/>
              <a:gdLst/>
              <a:ahLst/>
              <a:cxnLst/>
              <a:rect l="l" t="t" r="r" b="b"/>
              <a:pathLst>
                <a:path w="3065" h="2630" extrusionOk="0">
                  <a:moveTo>
                    <a:pt x="1749" y="593"/>
                  </a:moveTo>
                  <a:cubicBezTo>
                    <a:pt x="2117" y="593"/>
                    <a:pt x="2471" y="881"/>
                    <a:pt x="2471" y="1316"/>
                  </a:cubicBezTo>
                  <a:cubicBezTo>
                    <a:pt x="2455" y="1701"/>
                    <a:pt x="2150" y="2022"/>
                    <a:pt x="1749" y="2022"/>
                  </a:cubicBezTo>
                  <a:cubicBezTo>
                    <a:pt x="1123" y="2022"/>
                    <a:pt x="803" y="1252"/>
                    <a:pt x="1252" y="803"/>
                  </a:cubicBezTo>
                  <a:cubicBezTo>
                    <a:pt x="1396" y="658"/>
                    <a:pt x="1574" y="593"/>
                    <a:pt x="1749" y="593"/>
                  </a:cubicBezTo>
                  <a:close/>
                  <a:moveTo>
                    <a:pt x="1749" y="1"/>
                  </a:moveTo>
                  <a:cubicBezTo>
                    <a:pt x="578" y="1"/>
                    <a:pt x="0" y="1413"/>
                    <a:pt x="819" y="2247"/>
                  </a:cubicBezTo>
                  <a:cubicBezTo>
                    <a:pt x="1088" y="2511"/>
                    <a:pt x="1418" y="2630"/>
                    <a:pt x="1741" y="2630"/>
                  </a:cubicBezTo>
                  <a:cubicBezTo>
                    <a:pt x="2418" y="2630"/>
                    <a:pt x="3065" y="2109"/>
                    <a:pt x="3065" y="1316"/>
                  </a:cubicBezTo>
                  <a:cubicBezTo>
                    <a:pt x="3065" y="594"/>
                    <a:pt x="2471" y="1"/>
                    <a:pt x="174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110425" y="2561450"/>
              <a:ext cx="76625" cy="65650"/>
            </a:xfrm>
            <a:custGeom>
              <a:avLst/>
              <a:gdLst/>
              <a:ahLst/>
              <a:cxnLst/>
              <a:rect l="l" t="t" r="r" b="b"/>
              <a:pathLst>
                <a:path w="3065" h="2626" extrusionOk="0">
                  <a:moveTo>
                    <a:pt x="1765" y="603"/>
                  </a:moveTo>
                  <a:cubicBezTo>
                    <a:pt x="1940" y="603"/>
                    <a:pt x="2118" y="668"/>
                    <a:pt x="2262" y="812"/>
                  </a:cubicBezTo>
                  <a:cubicBezTo>
                    <a:pt x="2712" y="1261"/>
                    <a:pt x="2391" y="2032"/>
                    <a:pt x="1749" y="2032"/>
                  </a:cubicBezTo>
                  <a:cubicBezTo>
                    <a:pt x="1364" y="2032"/>
                    <a:pt x="1043" y="1711"/>
                    <a:pt x="1043" y="1326"/>
                  </a:cubicBezTo>
                  <a:cubicBezTo>
                    <a:pt x="1043" y="890"/>
                    <a:pt x="1397" y="603"/>
                    <a:pt x="1765" y="603"/>
                  </a:cubicBezTo>
                  <a:close/>
                  <a:moveTo>
                    <a:pt x="1732" y="0"/>
                  </a:moveTo>
                  <a:cubicBezTo>
                    <a:pt x="1412" y="0"/>
                    <a:pt x="1085" y="117"/>
                    <a:pt x="818" y="379"/>
                  </a:cubicBezTo>
                  <a:cubicBezTo>
                    <a:pt x="0" y="1213"/>
                    <a:pt x="578" y="2625"/>
                    <a:pt x="1749" y="2625"/>
                  </a:cubicBezTo>
                  <a:cubicBezTo>
                    <a:pt x="2471" y="2625"/>
                    <a:pt x="3065" y="2048"/>
                    <a:pt x="3065" y="1326"/>
                  </a:cubicBezTo>
                  <a:cubicBezTo>
                    <a:pt x="3065" y="529"/>
                    <a:pt x="2412" y="0"/>
                    <a:pt x="173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6374725" y="3098750"/>
              <a:ext cx="76650" cy="65925"/>
            </a:xfrm>
            <a:custGeom>
              <a:avLst/>
              <a:gdLst/>
              <a:ahLst/>
              <a:cxnLst/>
              <a:rect l="l" t="t" r="r" b="b"/>
              <a:pathLst>
                <a:path w="3066" h="2637" extrusionOk="0">
                  <a:moveTo>
                    <a:pt x="1752" y="608"/>
                  </a:moveTo>
                  <a:cubicBezTo>
                    <a:pt x="2119" y="608"/>
                    <a:pt x="2472" y="892"/>
                    <a:pt x="2472" y="1316"/>
                  </a:cubicBezTo>
                  <a:cubicBezTo>
                    <a:pt x="2472" y="1717"/>
                    <a:pt x="2151" y="2038"/>
                    <a:pt x="1750" y="2038"/>
                  </a:cubicBezTo>
                  <a:cubicBezTo>
                    <a:pt x="1124" y="2038"/>
                    <a:pt x="803" y="1267"/>
                    <a:pt x="1252" y="818"/>
                  </a:cubicBezTo>
                  <a:cubicBezTo>
                    <a:pt x="1397" y="673"/>
                    <a:pt x="1576" y="608"/>
                    <a:pt x="1752" y="608"/>
                  </a:cubicBezTo>
                  <a:close/>
                  <a:moveTo>
                    <a:pt x="1750" y="0"/>
                  </a:moveTo>
                  <a:cubicBezTo>
                    <a:pt x="578" y="0"/>
                    <a:pt x="1" y="1428"/>
                    <a:pt x="819" y="2246"/>
                  </a:cubicBezTo>
                  <a:cubicBezTo>
                    <a:pt x="1089" y="2516"/>
                    <a:pt x="1419" y="2636"/>
                    <a:pt x="1742" y="2636"/>
                  </a:cubicBezTo>
                  <a:cubicBezTo>
                    <a:pt x="2419" y="2636"/>
                    <a:pt x="3065" y="2108"/>
                    <a:pt x="3065" y="1316"/>
                  </a:cubicBezTo>
                  <a:cubicBezTo>
                    <a:pt x="3065" y="594"/>
                    <a:pt x="2488" y="0"/>
                    <a:pt x="175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1751825" y="2807150"/>
              <a:ext cx="50950" cy="87050"/>
            </a:xfrm>
            <a:custGeom>
              <a:avLst/>
              <a:gdLst/>
              <a:ahLst/>
              <a:cxnLst/>
              <a:rect l="l" t="t" r="r" b="b"/>
              <a:pathLst>
                <a:path w="2038" h="3482" extrusionOk="0">
                  <a:moveTo>
                    <a:pt x="918" y="687"/>
                  </a:moveTo>
                  <a:cubicBezTo>
                    <a:pt x="933" y="687"/>
                    <a:pt x="948" y="688"/>
                    <a:pt x="963" y="690"/>
                  </a:cubicBezTo>
                  <a:lnTo>
                    <a:pt x="963" y="1525"/>
                  </a:lnTo>
                  <a:cubicBezTo>
                    <a:pt x="850" y="1477"/>
                    <a:pt x="738" y="1412"/>
                    <a:pt x="642" y="1348"/>
                  </a:cubicBezTo>
                  <a:cubicBezTo>
                    <a:pt x="562" y="1268"/>
                    <a:pt x="529" y="1172"/>
                    <a:pt x="529" y="1075"/>
                  </a:cubicBezTo>
                  <a:cubicBezTo>
                    <a:pt x="513" y="963"/>
                    <a:pt x="562" y="867"/>
                    <a:pt x="642" y="787"/>
                  </a:cubicBezTo>
                  <a:cubicBezTo>
                    <a:pt x="725" y="731"/>
                    <a:pt x="821" y="687"/>
                    <a:pt x="918" y="687"/>
                  </a:cubicBezTo>
                  <a:close/>
                  <a:moveTo>
                    <a:pt x="1091" y="1958"/>
                  </a:moveTo>
                  <a:cubicBezTo>
                    <a:pt x="1219" y="2006"/>
                    <a:pt x="1332" y="2054"/>
                    <a:pt x="1444" y="2134"/>
                  </a:cubicBezTo>
                  <a:cubicBezTo>
                    <a:pt x="1524" y="2215"/>
                    <a:pt x="1556" y="2311"/>
                    <a:pt x="1556" y="2423"/>
                  </a:cubicBezTo>
                  <a:cubicBezTo>
                    <a:pt x="1556" y="2535"/>
                    <a:pt x="1508" y="2632"/>
                    <a:pt x="1444" y="2712"/>
                  </a:cubicBezTo>
                  <a:cubicBezTo>
                    <a:pt x="1348" y="2792"/>
                    <a:pt x="1219" y="2824"/>
                    <a:pt x="1091" y="2824"/>
                  </a:cubicBezTo>
                  <a:lnTo>
                    <a:pt x="1091" y="1958"/>
                  </a:lnTo>
                  <a:close/>
                  <a:moveTo>
                    <a:pt x="963" y="1"/>
                  </a:moveTo>
                  <a:lnTo>
                    <a:pt x="963" y="337"/>
                  </a:lnTo>
                  <a:cubicBezTo>
                    <a:pt x="802" y="337"/>
                    <a:pt x="642" y="370"/>
                    <a:pt x="481" y="434"/>
                  </a:cubicBezTo>
                  <a:cubicBezTo>
                    <a:pt x="353" y="482"/>
                    <a:pt x="241" y="578"/>
                    <a:pt x="160" y="690"/>
                  </a:cubicBezTo>
                  <a:cubicBezTo>
                    <a:pt x="0" y="947"/>
                    <a:pt x="0" y="1268"/>
                    <a:pt x="176" y="1509"/>
                  </a:cubicBezTo>
                  <a:cubicBezTo>
                    <a:pt x="257" y="1621"/>
                    <a:pt x="353" y="1701"/>
                    <a:pt x="465" y="1749"/>
                  </a:cubicBezTo>
                  <a:cubicBezTo>
                    <a:pt x="626" y="1813"/>
                    <a:pt x="802" y="1878"/>
                    <a:pt x="963" y="1910"/>
                  </a:cubicBezTo>
                  <a:lnTo>
                    <a:pt x="963" y="2808"/>
                  </a:lnTo>
                  <a:cubicBezTo>
                    <a:pt x="850" y="2792"/>
                    <a:pt x="738" y="2744"/>
                    <a:pt x="658" y="2648"/>
                  </a:cubicBezTo>
                  <a:cubicBezTo>
                    <a:pt x="594" y="2567"/>
                    <a:pt x="545" y="2471"/>
                    <a:pt x="529" y="2375"/>
                  </a:cubicBezTo>
                  <a:lnTo>
                    <a:pt x="64" y="2375"/>
                  </a:lnTo>
                  <a:cubicBezTo>
                    <a:pt x="64" y="2584"/>
                    <a:pt x="176" y="2776"/>
                    <a:pt x="337" y="2920"/>
                  </a:cubicBezTo>
                  <a:cubicBezTo>
                    <a:pt x="513" y="3065"/>
                    <a:pt x="738" y="3145"/>
                    <a:pt x="963" y="3161"/>
                  </a:cubicBezTo>
                  <a:lnTo>
                    <a:pt x="963" y="3482"/>
                  </a:lnTo>
                  <a:lnTo>
                    <a:pt x="1107" y="3482"/>
                  </a:lnTo>
                  <a:lnTo>
                    <a:pt x="1107" y="3177"/>
                  </a:lnTo>
                  <a:cubicBezTo>
                    <a:pt x="1267" y="3177"/>
                    <a:pt x="1444" y="3145"/>
                    <a:pt x="1604" y="3065"/>
                  </a:cubicBezTo>
                  <a:cubicBezTo>
                    <a:pt x="1733" y="3001"/>
                    <a:pt x="1845" y="2904"/>
                    <a:pt x="1925" y="2776"/>
                  </a:cubicBezTo>
                  <a:cubicBezTo>
                    <a:pt x="1989" y="2664"/>
                    <a:pt x="2021" y="2535"/>
                    <a:pt x="2021" y="2407"/>
                  </a:cubicBezTo>
                  <a:cubicBezTo>
                    <a:pt x="2038" y="2263"/>
                    <a:pt x="1989" y="2102"/>
                    <a:pt x="1909" y="1990"/>
                  </a:cubicBezTo>
                  <a:cubicBezTo>
                    <a:pt x="1829" y="1878"/>
                    <a:pt x="1733" y="1797"/>
                    <a:pt x="1620" y="1749"/>
                  </a:cubicBezTo>
                  <a:cubicBezTo>
                    <a:pt x="1476" y="1685"/>
                    <a:pt x="1332" y="1621"/>
                    <a:pt x="1171" y="1589"/>
                  </a:cubicBezTo>
                  <a:lnTo>
                    <a:pt x="1091" y="1557"/>
                  </a:lnTo>
                  <a:lnTo>
                    <a:pt x="1091" y="690"/>
                  </a:lnTo>
                  <a:cubicBezTo>
                    <a:pt x="1203" y="706"/>
                    <a:pt x="1283" y="755"/>
                    <a:pt x="1364" y="835"/>
                  </a:cubicBezTo>
                  <a:cubicBezTo>
                    <a:pt x="1428" y="899"/>
                    <a:pt x="1476" y="979"/>
                    <a:pt x="1492" y="1075"/>
                  </a:cubicBezTo>
                  <a:lnTo>
                    <a:pt x="1973" y="1075"/>
                  </a:lnTo>
                  <a:cubicBezTo>
                    <a:pt x="1957" y="883"/>
                    <a:pt x="1861" y="690"/>
                    <a:pt x="1701" y="562"/>
                  </a:cubicBezTo>
                  <a:cubicBezTo>
                    <a:pt x="1540" y="434"/>
                    <a:pt x="1316" y="354"/>
                    <a:pt x="1091" y="337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674800" y="2774275"/>
              <a:ext cx="180925" cy="155050"/>
            </a:xfrm>
            <a:custGeom>
              <a:avLst/>
              <a:gdLst/>
              <a:ahLst/>
              <a:cxnLst/>
              <a:rect l="l" t="t" r="r" b="b"/>
              <a:pathLst>
                <a:path w="7237" h="6202" extrusionOk="0">
                  <a:moveTo>
                    <a:pt x="4116" y="598"/>
                  </a:moveTo>
                  <a:cubicBezTo>
                    <a:pt x="5397" y="598"/>
                    <a:pt x="6627" y="1597"/>
                    <a:pt x="6627" y="3096"/>
                  </a:cubicBezTo>
                  <a:cubicBezTo>
                    <a:pt x="6627" y="4476"/>
                    <a:pt x="5520" y="5599"/>
                    <a:pt x="4140" y="5599"/>
                  </a:cubicBezTo>
                  <a:cubicBezTo>
                    <a:pt x="1910" y="5599"/>
                    <a:pt x="803" y="2904"/>
                    <a:pt x="2375" y="1332"/>
                  </a:cubicBezTo>
                  <a:cubicBezTo>
                    <a:pt x="2882" y="824"/>
                    <a:pt x="3505" y="598"/>
                    <a:pt x="4116" y="598"/>
                  </a:cubicBezTo>
                  <a:close/>
                  <a:moveTo>
                    <a:pt x="4140" y="0"/>
                  </a:moveTo>
                  <a:cubicBezTo>
                    <a:pt x="1380" y="0"/>
                    <a:pt x="1" y="3337"/>
                    <a:pt x="1942" y="5294"/>
                  </a:cubicBezTo>
                  <a:cubicBezTo>
                    <a:pt x="2574" y="5921"/>
                    <a:pt x="3349" y="6201"/>
                    <a:pt x="4109" y="6201"/>
                  </a:cubicBezTo>
                  <a:cubicBezTo>
                    <a:pt x="5705" y="6201"/>
                    <a:pt x="7236" y="4965"/>
                    <a:pt x="7236" y="3096"/>
                  </a:cubicBezTo>
                  <a:cubicBezTo>
                    <a:pt x="7236" y="1396"/>
                    <a:pt x="5840" y="16"/>
                    <a:pt x="414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1631475" y="2742175"/>
              <a:ext cx="256325" cy="219600"/>
            </a:xfrm>
            <a:custGeom>
              <a:avLst/>
              <a:gdLst/>
              <a:ahLst/>
              <a:cxnLst/>
              <a:rect l="l" t="t" r="r" b="b"/>
              <a:pathLst>
                <a:path w="10253" h="8784" extrusionOk="0">
                  <a:moveTo>
                    <a:pt x="5837" y="596"/>
                  </a:moveTo>
                  <a:cubicBezTo>
                    <a:pt x="7782" y="596"/>
                    <a:pt x="9643" y="2103"/>
                    <a:pt x="9643" y="4380"/>
                  </a:cubicBezTo>
                  <a:cubicBezTo>
                    <a:pt x="9643" y="6466"/>
                    <a:pt x="7959" y="8167"/>
                    <a:pt x="5873" y="8167"/>
                  </a:cubicBezTo>
                  <a:cubicBezTo>
                    <a:pt x="5866" y="8167"/>
                    <a:pt x="5860" y="8167"/>
                    <a:pt x="5853" y="8167"/>
                  </a:cubicBezTo>
                  <a:cubicBezTo>
                    <a:pt x="2497" y="8167"/>
                    <a:pt x="808" y="4103"/>
                    <a:pt x="3178" y="1717"/>
                  </a:cubicBezTo>
                  <a:cubicBezTo>
                    <a:pt x="3952" y="942"/>
                    <a:pt x="4904" y="596"/>
                    <a:pt x="5837" y="596"/>
                  </a:cubicBezTo>
                  <a:close/>
                  <a:moveTo>
                    <a:pt x="5873" y="1"/>
                  </a:moveTo>
                  <a:cubicBezTo>
                    <a:pt x="1958" y="1"/>
                    <a:pt x="1" y="4717"/>
                    <a:pt x="2760" y="7493"/>
                  </a:cubicBezTo>
                  <a:cubicBezTo>
                    <a:pt x="3652" y="8384"/>
                    <a:pt x="4749" y="8783"/>
                    <a:pt x="5826" y="8783"/>
                  </a:cubicBezTo>
                  <a:cubicBezTo>
                    <a:pt x="8084" y="8783"/>
                    <a:pt x="10253" y="7030"/>
                    <a:pt x="10253" y="4380"/>
                  </a:cubicBezTo>
                  <a:cubicBezTo>
                    <a:pt x="10237" y="1974"/>
                    <a:pt x="8279" y="17"/>
                    <a:pt x="587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507150" y="2684025"/>
              <a:ext cx="542300" cy="460450"/>
            </a:xfrm>
            <a:custGeom>
              <a:avLst/>
              <a:gdLst/>
              <a:ahLst/>
              <a:cxnLst/>
              <a:rect l="l" t="t" r="r" b="b"/>
              <a:pathLst>
                <a:path w="21692" h="18418" extrusionOk="0">
                  <a:moveTo>
                    <a:pt x="18146" y="610"/>
                  </a:moveTo>
                  <a:cubicBezTo>
                    <a:pt x="19766" y="610"/>
                    <a:pt x="21082" y="1925"/>
                    <a:pt x="21082" y="3562"/>
                  </a:cubicBezTo>
                  <a:lnTo>
                    <a:pt x="21098" y="12065"/>
                  </a:lnTo>
                  <a:lnTo>
                    <a:pt x="594" y="12065"/>
                  </a:lnTo>
                  <a:lnTo>
                    <a:pt x="594" y="3562"/>
                  </a:lnTo>
                  <a:cubicBezTo>
                    <a:pt x="594" y="1925"/>
                    <a:pt x="1910" y="610"/>
                    <a:pt x="3546" y="610"/>
                  </a:cubicBezTo>
                  <a:close/>
                  <a:moveTo>
                    <a:pt x="21082" y="12658"/>
                  </a:moveTo>
                  <a:cubicBezTo>
                    <a:pt x="21066" y="14263"/>
                    <a:pt x="19750" y="15562"/>
                    <a:pt x="18146" y="15562"/>
                  </a:cubicBezTo>
                  <a:lnTo>
                    <a:pt x="3546" y="15562"/>
                  </a:lnTo>
                  <a:cubicBezTo>
                    <a:pt x="1926" y="15562"/>
                    <a:pt x="626" y="14263"/>
                    <a:pt x="594" y="12658"/>
                  </a:cubicBezTo>
                  <a:close/>
                  <a:moveTo>
                    <a:pt x="12899" y="16172"/>
                  </a:moveTo>
                  <a:lnTo>
                    <a:pt x="12915" y="17696"/>
                  </a:lnTo>
                  <a:lnTo>
                    <a:pt x="8776" y="17696"/>
                  </a:lnTo>
                  <a:lnTo>
                    <a:pt x="8776" y="16172"/>
                  </a:lnTo>
                  <a:close/>
                  <a:moveTo>
                    <a:pt x="3546" y="0"/>
                  </a:moveTo>
                  <a:cubicBezTo>
                    <a:pt x="1589" y="0"/>
                    <a:pt x="0" y="1589"/>
                    <a:pt x="0" y="3562"/>
                  </a:cubicBezTo>
                  <a:lnTo>
                    <a:pt x="0" y="12626"/>
                  </a:lnTo>
                  <a:cubicBezTo>
                    <a:pt x="0" y="14584"/>
                    <a:pt x="1589" y="16172"/>
                    <a:pt x="3546" y="16172"/>
                  </a:cubicBezTo>
                  <a:lnTo>
                    <a:pt x="8183" y="16172"/>
                  </a:lnTo>
                  <a:lnTo>
                    <a:pt x="8183" y="17824"/>
                  </a:lnTo>
                  <a:lnTo>
                    <a:pt x="6755" y="17824"/>
                  </a:lnTo>
                  <a:cubicBezTo>
                    <a:pt x="6354" y="17824"/>
                    <a:pt x="6354" y="18418"/>
                    <a:pt x="6755" y="18418"/>
                  </a:cubicBezTo>
                  <a:lnTo>
                    <a:pt x="14921" y="18418"/>
                  </a:lnTo>
                  <a:cubicBezTo>
                    <a:pt x="15322" y="18418"/>
                    <a:pt x="15322" y="17824"/>
                    <a:pt x="14921" y="17824"/>
                  </a:cubicBezTo>
                  <a:lnTo>
                    <a:pt x="13509" y="17824"/>
                  </a:lnTo>
                  <a:lnTo>
                    <a:pt x="13509" y="16172"/>
                  </a:lnTo>
                  <a:lnTo>
                    <a:pt x="18146" y="16172"/>
                  </a:lnTo>
                  <a:cubicBezTo>
                    <a:pt x="20103" y="16172"/>
                    <a:pt x="21691" y="14584"/>
                    <a:pt x="21691" y="12626"/>
                  </a:cubicBezTo>
                  <a:lnTo>
                    <a:pt x="21691" y="3562"/>
                  </a:lnTo>
                  <a:cubicBezTo>
                    <a:pt x="21691" y="1589"/>
                    <a:pt x="20103" y="0"/>
                    <a:pt x="181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761850" y="30180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656" y="0"/>
                  </a:moveTo>
                  <a:cubicBezTo>
                    <a:pt x="320" y="0"/>
                    <a:pt x="0" y="258"/>
                    <a:pt x="0" y="647"/>
                  </a:cubicBezTo>
                  <a:cubicBezTo>
                    <a:pt x="0" y="1016"/>
                    <a:pt x="289" y="1305"/>
                    <a:pt x="658" y="1305"/>
                  </a:cubicBezTo>
                  <a:cubicBezTo>
                    <a:pt x="1235" y="1305"/>
                    <a:pt x="1524" y="599"/>
                    <a:pt x="1123" y="198"/>
                  </a:cubicBezTo>
                  <a:cubicBezTo>
                    <a:pt x="987" y="61"/>
                    <a:pt x="819" y="0"/>
                    <a:pt x="65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6740125" y="3168925"/>
              <a:ext cx="38925" cy="67000"/>
            </a:xfrm>
            <a:custGeom>
              <a:avLst/>
              <a:gdLst/>
              <a:ahLst/>
              <a:cxnLst/>
              <a:rect l="l" t="t" r="r" b="b"/>
              <a:pathLst>
                <a:path w="1557" h="2680" extrusionOk="0">
                  <a:moveTo>
                    <a:pt x="738" y="530"/>
                  </a:moveTo>
                  <a:lnTo>
                    <a:pt x="738" y="1156"/>
                  </a:lnTo>
                  <a:cubicBezTo>
                    <a:pt x="658" y="1124"/>
                    <a:pt x="562" y="1092"/>
                    <a:pt x="498" y="1027"/>
                  </a:cubicBezTo>
                  <a:cubicBezTo>
                    <a:pt x="434" y="979"/>
                    <a:pt x="402" y="899"/>
                    <a:pt x="402" y="819"/>
                  </a:cubicBezTo>
                  <a:cubicBezTo>
                    <a:pt x="402" y="739"/>
                    <a:pt x="434" y="658"/>
                    <a:pt x="498" y="610"/>
                  </a:cubicBezTo>
                  <a:cubicBezTo>
                    <a:pt x="562" y="546"/>
                    <a:pt x="658" y="530"/>
                    <a:pt x="738" y="530"/>
                  </a:cubicBezTo>
                  <a:close/>
                  <a:moveTo>
                    <a:pt x="851" y="1509"/>
                  </a:moveTo>
                  <a:cubicBezTo>
                    <a:pt x="947" y="1525"/>
                    <a:pt x="1027" y="1573"/>
                    <a:pt x="1107" y="1637"/>
                  </a:cubicBezTo>
                  <a:cubicBezTo>
                    <a:pt x="1172" y="1685"/>
                    <a:pt x="1204" y="1765"/>
                    <a:pt x="1204" y="1862"/>
                  </a:cubicBezTo>
                  <a:cubicBezTo>
                    <a:pt x="1204" y="1942"/>
                    <a:pt x="1172" y="2022"/>
                    <a:pt x="1107" y="2086"/>
                  </a:cubicBezTo>
                  <a:cubicBezTo>
                    <a:pt x="1027" y="2134"/>
                    <a:pt x="947" y="2166"/>
                    <a:pt x="851" y="2166"/>
                  </a:cubicBezTo>
                  <a:lnTo>
                    <a:pt x="851" y="1509"/>
                  </a:lnTo>
                  <a:close/>
                  <a:moveTo>
                    <a:pt x="738" y="1"/>
                  </a:moveTo>
                  <a:lnTo>
                    <a:pt x="738" y="257"/>
                  </a:lnTo>
                  <a:cubicBezTo>
                    <a:pt x="716" y="254"/>
                    <a:pt x="693" y="253"/>
                    <a:pt x="670" y="253"/>
                  </a:cubicBezTo>
                  <a:cubicBezTo>
                    <a:pt x="565" y="253"/>
                    <a:pt x="462" y="282"/>
                    <a:pt x="369" y="321"/>
                  </a:cubicBezTo>
                  <a:cubicBezTo>
                    <a:pt x="273" y="370"/>
                    <a:pt x="193" y="434"/>
                    <a:pt x="129" y="530"/>
                  </a:cubicBezTo>
                  <a:cubicBezTo>
                    <a:pt x="0" y="723"/>
                    <a:pt x="0" y="963"/>
                    <a:pt x="129" y="1156"/>
                  </a:cubicBezTo>
                  <a:cubicBezTo>
                    <a:pt x="177" y="1236"/>
                    <a:pt x="257" y="1300"/>
                    <a:pt x="353" y="1332"/>
                  </a:cubicBezTo>
                  <a:cubicBezTo>
                    <a:pt x="482" y="1380"/>
                    <a:pt x="610" y="1428"/>
                    <a:pt x="738" y="1477"/>
                  </a:cubicBezTo>
                  <a:lnTo>
                    <a:pt x="738" y="2150"/>
                  </a:lnTo>
                  <a:cubicBezTo>
                    <a:pt x="642" y="2150"/>
                    <a:pt x="562" y="2102"/>
                    <a:pt x="498" y="2038"/>
                  </a:cubicBezTo>
                  <a:cubicBezTo>
                    <a:pt x="434" y="1974"/>
                    <a:pt x="402" y="1894"/>
                    <a:pt x="402" y="1813"/>
                  </a:cubicBezTo>
                  <a:lnTo>
                    <a:pt x="33" y="1813"/>
                  </a:lnTo>
                  <a:cubicBezTo>
                    <a:pt x="49" y="1974"/>
                    <a:pt x="113" y="2134"/>
                    <a:pt x="241" y="2231"/>
                  </a:cubicBezTo>
                  <a:cubicBezTo>
                    <a:pt x="386" y="2359"/>
                    <a:pt x="546" y="2423"/>
                    <a:pt x="738" y="2423"/>
                  </a:cubicBezTo>
                  <a:lnTo>
                    <a:pt x="738" y="2680"/>
                  </a:lnTo>
                  <a:lnTo>
                    <a:pt x="835" y="2680"/>
                  </a:lnTo>
                  <a:lnTo>
                    <a:pt x="835" y="2439"/>
                  </a:lnTo>
                  <a:cubicBezTo>
                    <a:pt x="963" y="2439"/>
                    <a:pt x="1107" y="2407"/>
                    <a:pt x="1220" y="2359"/>
                  </a:cubicBezTo>
                  <a:cubicBezTo>
                    <a:pt x="1428" y="2263"/>
                    <a:pt x="1541" y="2054"/>
                    <a:pt x="1541" y="1846"/>
                  </a:cubicBezTo>
                  <a:cubicBezTo>
                    <a:pt x="1557" y="1733"/>
                    <a:pt x="1525" y="1621"/>
                    <a:pt x="1460" y="1525"/>
                  </a:cubicBezTo>
                  <a:cubicBezTo>
                    <a:pt x="1396" y="1444"/>
                    <a:pt x="1332" y="1380"/>
                    <a:pt x="1252" y="1332"/>
                  </a:cubicBezTo>
                  <a:cubicBezTo>
                    <a:pt x="1140" y="1284"/>
                    <a:pt x="1027" y="1252"/>
                    <a:pt x="899" y="1204"/>
                  </a:cubicBezTo>
                  <a:lnTo>
                    <a:pt x="851" y="1188"/>
                  </a:lnTo>
                  <a:lnTo>
                    <a:pt x="851" y="530"/>
                  </a:lnTo>
                  <a:cubicBezTo>
                    <a:pt x="931" y="546"/>
                    <a:pt x="995" y="578"/>
                    <a:pt x="1043" y="626"/>
                  </a:cubicBezTo>
                  <a:cubicBezTo>
                    <a:pt x="1091" y="690"/>
                    <a:pt x="1140" y="755"/>
                    <a:pt x="1140" y="819"/>
                  </a:cubicBezTo>
                  <a:lnTo>
                    <a:pt x="1509" y="819"/>
                  </a:lnTo>
                  <a:cubicBezTo>
                    <a:pt x="1509" y="674"/>
                    <a:pt x="1428" y="530"/>
                    <a:pt x="1316" y="434"/>
                  </a:cubicBezTo>
                  <a:cubicBezTo>
                    <a:pt x="1188" y="321"/>
                    <a:pt x="1011" y="257"/>
                    <a:pt x="851" y="257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6678350" y="3141650"/>
              <a:ext cx="143625" cy="123125"/>
            </a:xfrm>
            <a:custGeom>
              <a:avLst/>
              <a:gdLst/>
              <a:ahLst/>
              <a:cxnLst/>
              <a:rect l="l" t="t" r="r" b="b"/>
              <a:pathLst>
                <a:path w="5745" h="4925" extrusionOk="0">
                  <a:moveTo>
                    <a:pt x="3279" y="605"/>
                  </a:moveTo>
                  <a:cubicBezTo>
                    <a:pt x="4228" y="605"/>
                    <a:pt x="5135" y="1340"/>
                    <a:pt x="5135" y="2455"/>
                  </a:cubicBezTo>
                  <a:cubicBezTo>
                    <a:pt x="5135" y="3482"/>
                    <a:pt x="4300" y="4316"/>
                    <a:pt x="3290" y="4316"/>
                  </a:cubicBezTo>
                  <a:cubicBezTo>
                    <a:pt x="1637" y="4316"/>
                    <a:pt x="803" y="2311"/>
                    <a:pt x="1974" y="1156"/>
                  </a:cubicBezTo>
                  <a:cubicBezTo>
                    <a:pt x="2355" y="775"/>
                    <a:pt x="2822" y="605"/>
                    <a:pt x="3279" y="605"/>
                  </a:cubicBezTo>
                  <a:close/>
                  <a:moveTo>
                    <a:pt x="3290" y="1"/>
                  </a:moveTo>
                  <a:cubicBezTo>
                    <a:pt x="1092" y="1"/>
                    <a:pt x="1" y="2648"/>
                    <a:pt x="1541" y="4204"/>
                  </a:cubicBezTo>
                  <a:cubicBezTo>
                    <a:pt x="2043" y="4701"/>
                    <a:pt x="2660" y="4924"/>
                    <a:pt x="3264" y="4924"/>
                  </a:cubicBezTo>
                  <a:cubicBezTo>
                    <a:pt x="4531" y="4924"/>
                    <a:pt x="5744" y="3944"/>
                    <a:pt x="5744" y="2455"/>
                  </a:cubicBezTo>
                  <a:cubicBezTo>
                    <a:pt x="5728" y="1108"/>
                    <a:pt x="4637" y="17"/>
                    <a:pt x="329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645475" y="3117175"/>
              <a:ext cx="201375" cy="172225"/>
            </a:xfrm>
            <a:custGeom>
              <a:avLst/>
              <a:gdLst/>
              <a:ahLst/>
              <a:cxnLst/>
              <a:rect l="l" t="t" r="r" b="b"/>
              <a:pathLst>
                <a:path w="8055" h="6889" extrusionOk="0">
                  <a:moveTo>
                    <a:pt x="4581" y="586"/>
                  </a:moveTo>
                  <a:cubicBezTo>
                    <a:pt x="6044" y="586"/>
                    <a:pt x="7444" y="1721"/>
                    <a:pt x="7444" y="3434"/>
                  </a:cubicBezTo>
                  <a:cubicBezTo>
                    <a:pt x="7444" y="5006"/>
                    <a:pt x="6177" y="6274"/>
                    <a:pt x="4605" y="6290"/>
                  </a:cubicBezTo>
                  <a:cubicBezTo>
                    <a:pt x="2070" y="6274"/>
                    <a:pt x="802" y="3226"/>
                    <a:pt x="2583" y="1429"/>
                  </a:cubicBezTo>
                  <a:cubicBezTo>
                    <a:pt x="3165" y="847"/>
                    <a:pt x="3880" y="586"/>
                    <a:pt x="4581" y="586"/>
                  </a:cubicBezTo>
                  <a:close/>
                  <a:moveTo>
                    <a:pt x="4605" y="1"/>
                  </a:moveTo>
                  <a:cubicBezTo>
                    <a:pt x="1524" y="1"/>
                    <a:pt x="0" y="3707"/>
                    <a:pt x="2166" y="5873"/>
                  </a:cubicBezTo>
                  <a:cubicBezTo>
                    <a:pt x="2867" y="6574"/>
                    <a:pt x="3732" y="6889"/>
                    <a:pt x="4580" y="6889"/>
                  </a:cubicBezTo>
                  <a:cubicBezTo>
                    <a:pt x="6352" y="6889"/>
                    <a:pt x="8054" y="5517"/>
                    <a:pt x="8054" y="3434"/>
                  </a:cubicBezTo>
                  <a:cubicBezTo>
                    <a:pt x="8038" y="1541"/>
                    <a:pt x="6498" y="1"/>
                    <a:pt x="46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549200" y="3072275"/>
              <a:ext cx="422375" cy="357775"/>
            </a:xfrm>
            <a:custGeom>
              <a:avLst/>
              <a:gdLst/>
              <a:ahLst/>
              <a:cxnLst/>
              <a:rect l="l" t="t" r="r" b="b"/>
              <a:pathLst>
                <a:path w="16895" h="14311" extrusionOk="0">
                  <a:moveTo>
                    <a:pt x="13333" y="594"/>
                  </a:moveTo>
                  <a:cubicBezTo>
                    <a:pt x="14953" y="594"/>
                    <a:pt x="16285" y="1909"/>
                    <a:pt x="16285" y="3546"/>
                  </a:cubicBezTo>
                  <a:lnTo>
                    <a:pt x="16285" y="9033"/>
                  </a:lnTo>
                  <a:cubicBezTo>
                    <a:pt x="16285" y="9113"/>
                    <a:pt x="16285" y="9193"/>
                    <a:pt x="16269" y="9273"/>
                  </a:cubicBezTo>
                  <a:lnTo>
                    <a:pt x="643" y="9273"/>
                  </a:lnTo>
                  <a:cubicBezTo>
                    <a:pt x="643" y="9193"/>
                    <a:pt x="626" y="9113"/>
                    <a:pt x="626" y="9033"/>
                  </a:cubicBezTo>
                  <a:lnTo>
                    <a:pt x="626" y="3546"/>
                  </a:lnTo>
                  <a:cubicBezTo>
                    <a:pt x="626" y="1925"/>
                    <a:pt x="1958" y="594"/>
                    <a:pt x="3578" y="594"/>
                  </a:cubicBezTo>
                  <a:close/>
                  <a:moveTo>
                    <a:pt x="16157" y="9883"/>
                  </a:moveTo>
                  <a:cubicBezTo>
                    <a:pt x="15772" y="11134"/>
                    <a:pt x="14632" y="11984"/>
                    <a:pt x="13333" y="11984"/>
                  </a:cubicBezTo>
                  <a:lnTo>
                    <a:pt x="13333" y="12001"/>
                  </a:lnTo>
                  <a:lnTo>
                    <a:pt x="3578" y="12001"/>
                  </a:lnTo>
                  <a:cubicBezTo>
                    <a:pt x="2279" y="11984"/>
                    <a:pt x="1124" y="11134"/>
                    <a:pt x="755" y="9883"/>
                  </a:cubicBezTo>
                  <a:close/>
                  <a:moveTo>
                    <a:pt x="9980" y="12594"/>
                  </a:moveTo>
                  <a:lnTo>
                    <a:pt x="9980" y="13637"/>
                  </a:lnTo>
                  <a:lnTo>
                    <a:pt x="6932" y="13637"/>
                  </a:lnTo>
                  <a:lnTo>
                    <a:pt x="6932" y="12594"/>
                  </a:lnTo>
                  <a:close/>
                  <a:moveTo>
                    <a:pt x="3578" y="0"/>
                  </a:moveTo>
                  <a:cubicBezTo>
                    <a:pt x="1621" y="0"/>
                    <a:pt x="33" y="1588"/>
                    <a:pt x="33" y="3546"/>
                  </a:cubicBezTo>
                  <a:lnTo>
                    <a:pt x="33" y="9033"/>
                  </a:lnTo>
                  <a:cubicBezTo>
                    <a:pt x="33" y="9177"/>
                    <a:pt x="33" y="9305"/>
                    <a:pt x="49" y="9450"/>
                  </a:cubicBezTo>
                  <a:cubicBezTo>
                    <a:pt x="1" y="9562"/>
                    <a:pt x="17" y="9690"/>
                    <a:pt x="97" y="9770"/>
                  </a:cubicBezTo>
                  <a:cubicBezTo>
                    <a:pt x="450" y="11407"/>
                    <a:pt x="1910" y="12578"/>
                    <a:pt x="3578" y="12578"/>
                  </a:cubicBezTo>
                  <a:lnTo>
                    <a:pt x="6322" y="12578"/>
                  </a:lnTo>
                  <a:lnTo>
                    <a:pt x="6322" y="13717"/>
                  </a:lnTo>
                  <a:lnTo>
                    <a:pt x="5311" y="13717"/>
                  </a:lnTo>
                  <a:cubicBezTo>
                    <a:pt x="4910" y="13717"/>
                    <a:pt x="4910" y="14311"/>
                    <a:pt x="5311" y="14311"/>
                  </a:cubicBezTo>
                  <a:lnTo>
                    <a:pt x="11600" y="14311"/>
                  </a:lnTo>
                  <a:cubicBezTo>
                    <a:pt x="12001" y="14311"/>
                    <a:pt x="12001" y="13717"/>
                    <a:pt x="11600" y="13717"/>
                  </a:cubicBezTo>
                  <a:lnTo>
                    <a:pt x="10573" y="13717"/>
                  </a:lnTo>
                  <a:lnTo>
                    <a:pt x="10573" y="12594"/>
                  </a:lnTo>
                  <a:lnTo>
                    <a:pt x="13333" y="12594"/>
                  </a:lnTo>
                  <a:cubicBezTo>
                    <a:pt x="15001" y="12594"/>
                    <a:pt x="16445" y="11423"/>
                    <a:pt x="16798" y="9787"/>
                  </a:cubicBezTo>
                  <a:cubicBezTo>
                    <a:pt x="16879" y="9690"/>
                    <a:pt x="16895" y="9562"/>
                    <a:pt x="16846" y="9466"/>
                  </a:cubicBezTo>
                  <a:cubicBezTo>
                    <a:pt x="16862" y="9321"/>
                    <a:pt x="16879" y="9177"/>
                    <a:pt x="16879" y="9049"/>
                  </a:cubicBezTo>
                  <a:lnTo>
                    <a:pt x="16879" y="3546"/>
                  </a:lnTo>
                  <a:cubicBezTo>
                    <a:pt x="16879" y="1588"/>
                    <a:pt x="15290" y="0"/>
                    <a:pt x="133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6747350" y="3330625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528" y="1"/>
                  </a:moveTo>
                  <a:cubicBezTo>
                    <a:pt x="257" y="1"/>
                    <a:pt x="0" y="213"/>
                    <a:pt x="0" y="527"/>
                  </a:cubicBezTo>
                  <a:cubicBezTo>
                    <a:pt x="0" y="816"/>
                    <a:pt x="241" y="1057"/>
                    <a:pt x="530" y="1057"/>
                  </a:cubicBezTo>
                  <a:cubicBezTo>
                    <a:pt x="995" y="1057"/>
                    <a:pt x="1220" y="479"/>
                    <a:pt x="899" y="158"/>
                  </a:cubicBezTo>
                  <a:cubicBezTo>
                    <a:pt x="790" y="49"/>
                    <a:pt x="657" y="1"/>
                    <a:pt x="52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360300" y="1957675"/>
              <a:ext cx="394300" cy="84650"/>
            </a:xfrm>
            <a:custGeom>
              <a:avLst/>
              <a:gdLst/>
              <a:ahLst/>
              <a:cxnLst/>
              <a:rect l="l" t="t" r="r" b="b"/>
              <a:pathLst>
                <a:path w="15772" h="3386" extrusionOk="0">
                  <a:moveTo>
                    <a:pt x="9402" y="1652"/>
                  </a:moveTo>
                  <a:lnTo>
                    <a:pt x="9402" y="2695"/>
                  </a:lnTo>
                  <a:lnTo>
                    <a:pt x="6354" y="2695"/>
                  </a:lnTo>
                  <a:lnTo>
                    <a:pt x="6354" y="1652"/>
                  </a:lnTo>
                  <a:close/>
                  <a:moveTo>
                    <a:pt x="0" y="0"/>
                  </a:moveTo>
                  <a:cubicBezTo>
                    <a:pt x="658" y="1027"/>
                    <a:pt x="1781" y="1652"/>
                    <a:pt x="3000" y="1652"/>
                  </a:cubicBezTo>
                  <a:lnTo>
                    <a:pt x="5760" y="1652"/>
                  </a:lnTo>
                  <a:lnTo>
                    <a:pt x="5760" y="2792"/>
                  </a:lnTo>
                  <a:lnTo>
                    <a:pt x="4733" y="2792"/>
                  </a:lnTo>
                  <a:cubicBezTo>
                    <a:pt x="4332" y="2792"/>
                    <a:pt x="4332" y="3385"/>
                    <a:pt x="4733" y="3385"/>
                  </a:cubicBezTo>
                  <a:lnTo>
                    <a:pt x="11022" y="3385"/>
                  </a:lnTo>
                  <a:cubicBezTo>
                    <a:pt x="11423" y="3385"/>
                    <a:pt x="11423" y="2792"/>
                    <a:pt x="11022" y="2792"/>
                  </a:cubicBezTo>
                  <a:lnTo>
                    <a:pt x="10011" y="2792"/>
                  </a:lnTo>
                  <a:lnTo>
                    <a:pt x="10011" y="1652"/>
                  </a:lnTo>
                  <a:lnTo>
                    <a:pt x="12755" y="1652"/>
                  </a:lnTo>
                  <a:cubicBezTo>
                    <a:pt x="13974" y="1652"/>
                    <a:pt x="15113" y="1027"/>
                    <a:pt x="15771" y="0"/>
                  </a:cubicBezTo>
                  <a:lnTo>
                    <a:pt x="15017" y="0"/>
                  </a:lnTo>
                  <a:cubicBezTo>
                    <a:pt x="14455" y="674"/>
                    <a:pt x="13637" y="1059"/>
                    <a:pt x="12755" y="1059"/>
                  </a:cubicBezTo>
                  <a:lnTo>
                    <a:pt x="3016" y="1059"/>
                  </a:lnTo>
                  <a:cubicBezTo>
                    <a:pt x="2134" y="1059"/>
                    <a:pt x="1300" y="674"/>
                    <a:pt x="7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6544400" y="1957675"/>
              <a:ext cx="26100" cy="11250"/>
            </a:xfrm>
            <a:custGeom>
              <a:avLst/>
              <a:gdLst/>
              <a:ahLst/>
              <a:cxnLst/>
              <a:rect l="l" t="t" r="r" b="b"/>
              <a:pathLst>
                <a:path w="1044" h="450" extrusionOk="0">
                  <a:moveTo>
                    <a:pt x="0" y="0"/>
                  </a:moveTo>
                  <a:cubicBezTo>
                    <a:pt x="32" y="257"/>
                    <a:pt x="257" y="449"/>
                    <a:pt x="514" y="449"/>
                  </a:cubicBezTo>
                  <a:cubicBezTo>
                    <a:pt x="786" y="449"/>
                    <a:pt x="995" y="257"/>
                    <a:pt x="10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375900" y="1957675"/>
              <a:ext cx="421175" cy="119525"/>
            </a:xfrm>
            <a:custGeom>
              <a:avLst/>
              <a:gdLst/>
              <a:ahLst/>
              <a:cxnLst/>
              <a:rect l="l" t="t" r="r" b="b"/>
              <a:pathLst>
                <a:path w="16847" h="4781" extrusionOk="0">
                  <a:moveTo>
                    <a:pt x="16124" y="353"/>
                  </a:moveTo>
                  <a:cubicBezTo>
                    <a:pt x="15755" y="1588"/>
                    <a:pt x="14600" y="2455"/>
                    <a:pt x="13301" y="2455"/>
                  </a:cubicBezTo>
                  <a:lnTo>
                    <a:pt x="3546" y="2455"/>
                  </a:lnTo>
                  <a:cubicBezTo>
                    <a:pt x="2247" y="2455"/>
                    <a:pt x="1092" y="1604"/>
                    <a:pt x="723" y="353"/>
                  </a:cubicBezTo>
                  <a:close/>
                  <a:moveTo>
                    <a:pt x="9948" y="3064"/>
                  </a:moveTo>
                  <a:lnTo>
                    <a:pt x="9948" y="4091"/>
                  </a:lnTo>
                  <a:lnTo>
                    <a:pt x="6899" y="4091"/>
                  </a:lnTo>
                  <a:lnTo>
                    <a:pt x="6899" y="3064"/>
                  </a:lnTo>
                  <a:close/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" y="128"/>
                    <a:pt x="33" y="193"/>
                    <a:pt x="81" y="241"/>
                  </a:cubicBezTo>
                  <a:cubicBezTo>
                    <a:pt x="434" y="1877"/>
                    <a:pt x="1878" y="3048"/>
                    <a:pt x="3546" y="3048"/>
                  </a:cubicBezTo>
                  <a:lnTo>
                    <a:pt x="6306" y="3048"/>
                  </a:lnTo>
                  <a:lnTo>
                    <a:pt x="6306" y="4187"/>
                  </a:lnTo>
                  <a:lnTo>
                    <a:pt x="5279" y="4187"/>
                  </a:lnTo>
                  <a:cubicBezTo>
                    <a:pt x="4878" y="4187"/>
                    <a:pt x="4878" y="4781"/>
                    <a:pt x="5279" y="4781"/>
                  </a:cubicBezTo>
                  <a:lnTo>
                    <a:pt x="11568" y="4781"/>
                  </a:lnTo>
                  <a:cubicBezTo>
                    <a:pt x="11969" y="4781"/>
                    <a:pt x="11969" y="4187"/>
                    <a:pt x="11568" y="4187"/>
                  </a:cubicBezTo>
                  <a:lnTo>
                    <a:pt x="10557" y="4187"/>
                  </a:lnTo>
                  <a:lnTo>
                    <a:pt x="10557" y="3064"/>
                  </a:lnTo>
                  <a:lnTo>
                    <a:pt x="13301" y="3064"/>
                  </a:lnTo>
                  <a:cubicBezTo>
                    <a:pt x="14969" y="3048"/>
                    <a:pt x="16413" y="1877"/>
                    <a:pt x="16766" y="241"/>
                  </a:cubicBezTo>
                  <a:cubicBezTo>
                    <a:pt x="16814" y="193"/>
                    <a:pt x="16846" y="128"/>
                    <a:pt x="16846" y="48"/>
                  </a:cubicBezTo>
                  <a:cubicBezTo>
                    <a:pt x="16846" y="32"/>
                    <a:pt x="16846" y="16"/>
                    <a:pt x="168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573650" y="19778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527" y="0"/>
                  </a:moveTo>
                  <a:cubicBezTo>
                    <a:pt x="257" y="0"/>
                    <a:pt x="0" y="212"/>
                    <a:pt x="0" y="527"/>
                  </a:cubicBezTo>
                  <a:cubicBezTo>
                    <a:pt x="0" y="815"/>
                    <a:pt x="225" y="1040"/>
                    <a:pt x="513" y="1056"/>
                  </a:cubicBezTo>
                  <a:cubicBezTo>
                    <a:pt x="979" y="1056"/>
                    <a:pt x="1219" y="478"/>
                    <a:pt x="898" y="158"/>
                  </a:cubicBezTo>
                  <a:cubicBezTo>
                    <a:pt x="789" y="49"/>
                    <a:pt x="657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2583525" y="2992825"/>
              <a:ext cx="313300" cy="253125"/>
            </a:xfrm>
            <a:custGeom>
              <a:avLst/>
              <a:gdLst/>
              <a:ahLst/>
              <a:cxnLst/>
              <a:rect l="l" t="t" r="r" b="b"/>
              <a:pathLst>
                <a:path w="12532" h="10125" extrusionOk="0">
                  <a:moveTo>
                    <a:pt x="8550" y="594"/>
                  </a:moveTo>
                  <a:cubicBezTo>
                    <a:pt x="9140" y="594"/>
                    <a:pt x="9710" y="834"/>
                    <a:pt x="10130" y="1269"/>
                  </a:cubicBezTo>
                  <a:cubicBezTo>
                    <a:pt x="10181" y="1331"/>
                    <a:pt x="10259" y="1359"/>
                    <a:pt x="10338" y="1359"/>
                  </a:cubicBezTo>
                  <a:cubicBezTo>
                    <a:pt x="10382" y="1359"/>
                    <a:pt x="10426" y="1350"/>
                    <a:pt x="10466" y="1333"/>
                  </a:cubicBezTo>
                  <a:lnTo>
                    <a:pt x="11012" y="1093"/>
                  </a:lnTo>
                  <a:lnTo>
                    <a:pt x="11012" y="1093"/>
                  </a:lnTo>
                  <a:cubicBezTo>
                    <a:pt x="10900" y="1205"/>
                    <a:pt x="10771" y="1317"/>
                    <a:pt x="10659" y="1413"/>
                  </a:cubicBezTo>
                  <a:cubicBezTo>
                    <a:pt x="10595" y="1462"/>
                    <a:pt x="10563" y="1526"/>
                    <a:pt x="10547" y="1606"/>
                  </a:cubicBezTo>
                  <a:lnTo>
                    <a:pt x="10547" y="1654"/>
                  </a:lnTo>
                  <a:cubicBezTo>
                    <a:pt x="10531" y="1734"/>
                    <a:pt x="10547" y="1814"/>
                    <a:pt x="10611" y="1895"/>
                  </a:cubicBezTo>
                  <a:cubicBezTo>
                    <a:pt x="10659" y="1959"/>
                    <a:pt x="10739" y="1991"/>
                    <a:pt x="10819" y="2007"/>
                  </a:cubicBezTo>
                  <a:cubicBezTo>
                    <a:pt x="10980" y="2007"/>
                    <a:pt x="11156" y="1991"/>
                    <a:pt x="11317" y="1943"/>
                  </a:cubicBezTo>
                  <a:lnTo>
                    <a:pt x="11317" y="1943"/>
                  </a:lnTo>
                  <a:lnTo>
                    <a:pt x="11269" y="1991"/>
                  </a:lnTo>
                  <a:cubicBezTo>
                    <a:pt x="11124" y="2135"/>
                    <a:pt x="10964" y="2280"/>
                    <a:pt x="10787" y="2408"/>
                  </a:cubicBezTo>
                  <a:cubicBezTo>
                    <a:pt x="10675" y="2440"/>
                    <a:pt x="10595" y="2552"/>
                    <a:pt x="10595" y="2681"/>
                  </a:cubicBezTo>
                  <a:cubicBezTo>
                    <a:pt x="10483" y="5922"/>
                    <a:pt x="8333" y="9291"/>
                    <a:pt x="4434" y="9499"/>
                  </a:cubicBezTo>
                  <a:cubicBezTo>
                    <a:pt x="4374" y="9501"/>
                    <a:pt x="4314" y="9502"/>
                    <a:pt x="4253" y="9502"/>
                  </a:cubicBezTo>
                  <a:cubicBezTo>
                    <a:pt x="3351" y="9502"/>
                    <a:pt x="2457" y="9278"/>
                    <a:pt x="1675" y="8841"/>
                  </a:cubicBezTo>
                  <a:cubicBezTo>
                    <a:pt x="2557" y="8825"/>
                    <a:pt x="3407" y="8505"/>
                    <a:pt x="4097" y="7959"/>
                  </a:cubicBezTo>
                  <a:cubicBezTo>
                    <a:pt x="4193" y="7879"/>
                    <a:pt x="4242" y="7767"/>
                    <a:pt x="4210" y="7654"/>
                  </a:cubicBezTo>
                  <a:cubicBezTo>
                    <a:pt x="4193" y="7542"/>
                    <a:pt x="4113" y="7462"/>
                    <a:pt x="4001" y="7430"/>
                  </a:cubicBezTo>
                  <a:cubicBezTo>
                    <a:pt x="3439" y="7269"/>
                    <a:pt x="2381" y="6820"/>
                    <a:pt x="2092" y="6323"/>
                  </a:cubicBezTo>
                  <a:lnTo>
                    <a:pt x="2798" y="6307"/>
                  </a:lnTo>
                  <a:cubicBezTo>
                    <a:pt x="3151" y="6307"/>
                    <a:pt x="3215" y="5825"/>
                    <a:pt x="2894" y="5729"/>
                  </a:cubicBezTo>
                  <a:cubicBezTo>
                    <a:pt x="2541" y="5617"/>
                    <a:pt x="2220" y="5440"/>
                    <a:pt x="1931" y="5232"/>
                  </a:cubicBezTo>
                  <a:cubicBezTo>
                    <a:pt x="1562" y="4927"/>
                    <a:pt x="1306" y="4510"/>
                    <a:pt x="1161" y="4061"/>
                  </a:cubicBezTo>
                  <a:lnTo>
                    <a:pt x="1161" y="4061"/>
                  </a:lnTo>
                  <a:lnTo>
                    <a:pt x="1225" y="4093"/>
                  </a:lnTo>
                  <a:cubicBezTo>
                    <a:pt x="1450" y="4157"/>
                    <a:pt x="1691" y="4205"/>
                    <a:pt x="1947" y="4205"/>
                  </a:cubicBezTo>
                  <a:cubicBezTo>
                    <a:pt x="2236" y="4189"/>
                    <a:pt x="2348" y="3820"/>
                    <a:pt x="2108" y="3659"/>
                  </a:cubicBezTo>
                  <a:cubicBezTo>
                    <a:pt x="1947" y="3547"/>
                    <a:pt x="1482" y="3146"/>
                    <a:pt x="1354" y="2793"/>
                  </a:cubicBezTo>
                  <a:cubicBezTo>
                    <a:pt x="1177" y="2312"/>
                    <a:pt x="1161" y="1798"/>
                    <a:pt x="1258" y="1301"/>
                  </a:cubicBezTo>
                  <a:lnTo>
                    <a:pt x="1258" y="1301"/>
                  </a:lnTo>
                  <a:cubicBezTo>
                    <a:pt x="1562" y="1622"/>
                    <a:pt x="2108" y="2071"/>
                    <a:pt x="3119" y="2601"/>
                  </a:cubicBezTo>
                  <a:cubicBezTo>
                    <a:pt x="4145" y="3114"/>
                    <a:pt x="5236" y="3451"/>
                    <a:pt x="6087" y="3483"/>
                  </a:cubicBezTo>
                  <a:cubicBezTo>
                    <a:pt x="6119" y="3499"/>
                    <a:pt x="6151" y="3515"/>
                    <a:pt x="6183" y="3515"/>
                  </a:cubicBezTo>
                  <a:cubicBezTo>
                    <a:pt x="6359" y="3499"/>
                    <a:pt x="6488" y="3371"/>
                    <a:pt x="6488" y="3194"/>
                  </a:cubicBezTo>
                  <a:cubicBezTo>
                    <a:pt x="6488" y="3146"/>
                    <a:pt x="6472" y="3114"/>
                    <a:pt x="6456" y="3066"/>
                  </a:cubicBezTo>
                  <a:cubicBezTo>
                    <a:pt x="6407" y="2841"/>
                    <a:pt x="6391" y="2617"/>
                    <a:pt x="6391" y="2408"/>
                  </a:cubicBezTo>
                  <a:cubicBezTo>
                    <a:pt x="6391" y="1397"/>
                    <a:pt x="7322" y="595"/>
                    <a:pt x="8493" y="595"/>
                  </a:cubicBezTo>
                  <a:cubicBezTo>
                    <a:pt x="8512" y="595"/>
                    <a:pt x="8531" y="594"/>
                    <a:pt x="8550" y="594"/>
                  </a:cubicBezTo>
                  <a:close/>
                  <a:moveTo>
                    <a:pt x="8540" y="1"/>
                  </a:moveTo>
                  <a:cubicBezTo>
                    <a:pt x="8519" y="1"/>
                    <a:pt x="8498" y="1"/>
                    <a:pt x="8477" y="2"/>
                  </a:cubicBezTo>
                  <a:cubicBezTo>
                    <a:pt x="7001" y="2"/>
                    <a:pt x="5782" y="1076"/>
                    <a:pt x="5782" y="2408"/>
                  </a:cubicBezTo>
                  <a:cubicBezTo>
                    <a:pt x="5782" y="2552"/>
                    <a:pt x="5798" y="2713"/>
                    <a:pt x="5814" y="2873"/>
                  </a:cubicBezTo>
                  <a:cubicBezTo>
                    <a:pt x="4964" y="2729"/>
                    <a:pt x="4145" y="2456"/>
                    <a:pt x="3391" y="2071"/>
                  </a:cubicBezTo>
                  <a:cubicBezTo>
                    <a:pt x="1707" y="1221"/>
                    <a:pt x="1498" y="627"/>
                    <a:pt x="1498" y="627"/>
                  </a:cubicBezTo>
                  <a:cubicBezTo>
                    <a:pt x="1478" y="475"/>
                    <a:pt x="1348" y="380"/>
                    <a:pt x="1211" y="380"/>
                  </a:cubicBezTo>
                  <a:cubicBezTo>
                    <a:pt x="1132" y="380"/>
                    <a:pt x="1050" y="412"/>
                    <a:pt x="985" y="483"/>
                  </a:cubicBezTo>
                  <a:cubicBezTo>
                    <a:pt x="600" y="884"/>
                    <a:pt x="423" y="2055"/>
                    <a:pt x="776" y="3002"/>
                  </a:cubicBezTo>
                  <a:cubicBezTo>
                    <a:pt x="808" y="3114"/>
                    <a:pt x="856" y="3210"/>
                    <a:pt x="921" y="3307"/>
                  </a:cubicBezTo>
                  <a:cubicBezTo>
                    <a:pt x="905" y="3298"/>
                    <a:pt x="885" y="3294"/>
                    <a:pt x="864" y="3294"/>
                  </a:cubicBezTo>
                  <a:cubicBezTo>
                    <a:pt x="844" y="3294"/>
                    <a:pt x="824" y="3298"/>
                    <a:pt x="808" y="3307"/>
                  </a:cubicBezTo>
                  <a:cubicBezTo>
                    <a:pt x="712" y="3323"/>
                    <a:pt x="648" y="3387"/>
                    <a:pt x="600" y="3483"/>
                  </a:cubicBezTo>
                  <a:cubicBezTo>
                    <a:pt x="327" y="4141"/>
                    <a:pt x="856" y="5087"/>
                    <a:pt x="1530" y="5681"/>
                  </a:cubicBezTo>
                  <a:cubicBezTo>
                    <a:pt x="1546" y="5713"/>
                    <a:pt x="1578" y="5745"/>
                    <a:pt x="1610" y="5761"/>
                  </a:cubicBezTo>
                  <a:cubicBezTo>
                    <a:pt x="1498" y="5809"/>
                    <a:pt x="1418" y="5906"/>
                    <a:pt x="1418" y="6034"/>
                  </a:cubicBezTo>
                  <a:cubicBezTo>
                    <a:pt x="1370" y="6932"/>
                    <a:pt x="2509" y="7526"/>
                    <a:pt x="3247" y="7815"/>
                  </a:cubicBezTo>
                  <a:cubicBezTo>
                    <a:pt x="2766" y="8103"/>
                    <a:pt x="2220" y="8248"/>
                    <a:pt x="1659" y="8248"/>
                  </a:cubicBezTo>
                  <a:cubicBezTo>
                    <a:pt x="1274" y="8248"/>
                    <a:pt x="889" y="8200"/>
                    <a:pt x="503" y="8087"/>
                  </a:cubicBezTo>
                  <a:cubicBezTo>
                    <a:pt x="472" y="8077"/>
                    <a:pt x="441" y="8073"/>
                    <a:pt x="411" y="8073"/>
                  </a:cubicBezTo>
                  <a:cubicBezTo>
                    <a:pt x="157" y="8073"/>
                    <a:pt x="1" y="8414"/>
                    <a:pt x="231" y="8601"/>
                  </a:cubicBezTo>
                  <a:cubicBezTo>
                    <a:pt x="1338" y="9547"/>
                    <a:pt x="2734" y="10093"/>
                    <a:pt x="4193" y="10125"/>
                  </a:cubicBezTo>
                  <a:lnTo>
                    <a:pt x="4466" y="10125"/>
                  </a:lnTo>
                  <a:cubicBezTo>
                    <a:pt x="8670" y="9900"/>
                    <a:pt x="11012" y="6339"/>
                    <a:pt x="11188" y="2889"/>
                  </a:cubicBezTo>
                  <a:cubicBezTo>
                    <a:pt x="11365" y="2745"/>
                    <a:pt x="11541" y="2585"/>
                    <a:pt x="11702" y="2424"/>
                  </a:cubicBezTo>
                  <a:cubicBezTo>
                    <a:pt x="11991" y="2135"/>
                    <a:pt x="12231" y="1814"/>
                    <a:pt x="12424" y="1478"/>
                  </a:cubicBezTo>
                  <a:cubicBezTo>
                    <a:pt x="12532" y="1262"/>
                    <a:pt x="12367" y="1034"/>
                    <a:pt x="12160" y="1034"/>
                  </a:cubicBezTo>
                  <a:cubicBezTo>
                    <a:pt x="12120" y="1034"/>
                    <a:pt x="12080" y="1043"/>
                    <a:pt x="12039" y="1060"/>
                  </a:cubicBezTo>
                  <a:lnTo>
                    <a:pt x="12023" y="1044"/>
                  </a:lnTo>
                  <a:lnTo>
                    <a:pt x="11766" y="1141"/>
                  </a:lnTo>
                  <a:cubicBezTo>
                    <a:pt x="11878" y="1012"/>
                    <a:pt x="11975" y="868"/>
                    <a:pt x="12039" y="707"/>
                  </a:cubicBezTo>
                  <a:cubicBezTo>
                    <a:pt x="12071" y="579"/>
                    <a:pt x="12071" y="467"/>
                    <a:pt x="12023" y="355"/>
                  </a:cubicBezTo>
                  <a:lnTo>
                    <a:pt x="12023" y="339"/>
                  </a:lnTo>
                  <a:cubicBezTo>
                    <a:pt x="12023" y="322"/>
                    <a:pt x="12023" y="322"/>
                    <a:pt x="12023" y="322"/>
                  </a:cubicBezTo>
                  <a:lnTo>
                    <a:pt x="12023" y="306"/>
                  </a:lnTo>
                  <a:cubicBezTo>
                    <a:pt x="12023" y="290"/>
                    <a:pt x="12007" y="290"/>
                    <a:pt x="12007" y="274"/>
                  </a:cubicBezTo>
                  <a:lnTo>
                    <a:pt x="12007" y="258"/>
                  </a:lnTo>
                  <a:cubicBezTo>
                    <a:pt x="11991" y="258"/>
                    <a:pt x="11991" y="242"/>
                    <a:pt x="11975" y="242"/>
                  </a:cubicBezTo>
                  <a:lnTo>
                    <a:pt x="11959" y="226"/>
                  </a:lnTo>
                  <a:lnTo>
                    <a:pt x="11670" y="226"/>
                  </a:lnTo>
                  <a:lnTo>
                    <a:pt x="11638" y="242"/>
                  </a:lnTo>
                  <a:lnTo>
                    <a:pt x="11622" y="242"/>
                  </a:lnTo>
                  <a:lnTo>
                    <a:pt x="10852" y="515"/>
                  </a:lnTo>
                  <a:lnTo>
                    <a:pt x="10402" y="707"/>
                  </a:lnTo>
                  <a:cubicBezTo>
                    <a:pt x="9888" y="256"/>
                    <a:pt x="9224" y="1"/>
                    <a:pt x="85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921025" y="1957675"/>
              <a:ext cx="268900" cy="124750"/>
            </a:xfrm>
            <a:custGeom>
              <a:avLst/>
              <a:gdLst/>
              <a:ahLst/>
              <a:cxnLst/>
              <a:rect l="l" t="t" r="r" b="b"/>
              <a:pathLst>
                <a:path w="10756" h="4990" extrusionOk="0">
                  <a:moveTo>
                    <a:pt x="1017" y="0"/>
                  </a:moveTo>
                  <a:cubicBezTo>
                    <a:pt x="1177" y="209"/>
                    <a:pt x="1338" y="385"/>
                    <a:pt x="1514" y="562"/>
                  </a:cubicBezTo>
                  <a:lnTo>
                    <a:pt x="1610" y="626"/>
                  </a:lnTo>
                  <a:cubicBezTo>
                    <a:pt x="1498" y="674"/>
                    <a:pt x="1418" y="770"/>
                    <a:pt x="1418" y="898"/>
                  </a:cubicBezTo>
                  <a:cubicBezTo>
                    <a:pt x="1354" y="1797"/>
                    <a:pt x="2493" y="2390"/>
                    <a:pt x="3247" y="2679"/>
                  </a:cubicBezTo>
                  <a:cubicBezTo>
                    <a:pt x="2765" y="2968"/>
                    <a:pt x="2220" y="3112"/>
                    <a:pt x="1658" y="3112"/>
                  </a:cubicBezTo>
                  <a:cubicBezTo>
                    <a:pt x="1273" y="3112"/>
                    <a:pt x="888" y="3064"/>
                    <a:pt x="503" y="2952"/>
                  </a:cubicBezTo>
                  <a:cubicBezTo>
                    <a:pt x="472" y="2942"/>
                    <a:pt x="441" y="2937"/>
                    <a:pt x="411" y="2937"/>
                  </a:cubicBezTo>
                  <a:cubicBezTo>
                    <a:pt x="157" y="2937"/>
                    <a:pt x="1" y="3279"/>
                    <a:pt x="231" y="3465"/>
                  </a:cubicBezTo>
                  <a:cubicBezTo>
                    <a:pt x="1338" y="4412"/>
                    <a:pt x="2733" y="4957"/>
                    <a:pt x="4193" y="4989"/>
                  </a:cubicBezTo>
                  <a:lnTo>
                    <a:pt x="4466" y="4989"/>
                  </a:lnTo>
                  <a:cubicBezTo>
                    <a:pt x="7739" y="4813"/>
                    <a:pt x="9889" y="2615"/>
                    <a:pt x="10755" y="0"/>
                  </a:cubicBezTo>
                  <a:lnTo>
                    <a:pt x="10113" y="0"/>
                  </a:lnTo>
                  <a:cubicBezTo>
                    <a:pt x="9279" y="2310"/>
                    <a:pt x="7338" y="4219"/>
                    <a:pt x="4434" y="4380"/>
                  </a:cubicBezTo>
                  <a:cubicBezTo>
                    <a:pt x="4374" y="4382"/>
                    <a:pt x="4313" y="4383"/>
                    <a:pt x="4253" y="4383"/>
                  </a:cubicBezTo>
                  <a:cubicBezTo>
                    <a:pt x="3351" y="4383"/>
                    <a:pt x="2457" y="4158"/>
                    <a:pt x="1675" y="3722"/>
                  </a:cubicBezTo>
                  <a:cubicBezTo>
                    <a:pt x="2557" y="3706"/>
                    <a:pt x="3407" y="3385"/>
                    <a:pt x="4097" y="2840"/>
                  </a:cubicBezTo>
                  <a:cubicBezTo>
                    <a:pt x="4306" y="2679"/>
                    <a:pt x="4241" y="2374"/>
                    <a:pt x="4001" y="2310"/>
                  </a:cubicBezTo>
                  <a:cubicBezTo>
                    <a:pt x="3439" y="2150"/>
                    <a:pt x="2364" y="1701"/>
                    <a:pt x="2092" y="1203"/>
                  </a:cubicBezTo>
                  <a:lnTo>
                    <a:pt x="2798" y="1187"/>
                  </a:lnTo>
                  <a:cubicBezTo>
                    <a:pt x="3134" y="1171"/>
                    <a:pt x="3199" y="706"/>
                    <a:pt x="2878" y="594"/>
                  </a:cubicBezTo>
                  <a:cubicBezTo>
                    <a:pt x="2541" y="497"/>
                    <a:pt x="2220" y="321"/>
                    <a:pt x="1931" y="112"/>
                  </a:cubicBezTo>
                  <a:cubicBezTo>
                    <a:pt x="1883" y="80"/>
                    <a:pt x="1851" y="32"/>
                    <a:pt x="1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703050" y="2251650"/>
              <a:ext cx="243675" cy="196550"/>
            </a:xfrm>
            <a:custGeom>
              <a:avLst/>
              <a:gdLst/>
              <a:ahLst/>
              <a:cxnLst/>
              <a:rect l="l" t="t" r="r" b="b"/>
              <a:pathLst>
                <a:path w="9747" h="7862" extrusionOk="0">
                  <a:moveTo>
                    <a:pt x="6626" y="593"/>
                  </a:moveTo>
                  <a:cubicBezTo>
                    <a:pt x="7055" y="593"/>
                    <a:pt x="7465" y="768"/>
                    <a:pt x="7773" y="1076"/>
                  </a:cubicBezTo>
                  <a:cubicBezTo>
                    <a:pt x="7839" y="1142"/>
                    <a:pt x="7921" y="1178"/>
                    <a:pt x="8002" y="1178"/>
                  </a:cubicBezTo>
                  <a:cubicBezTo>
                    <a:pt x="8038" y="1178"/>
                    <a:pt x="8075" y="1171"/>
                    <a:pt x="8109" y="1156"/>
                  </a:cubicBezTo>
                  <a:lnTo>
                    <a:pt x="8142" y="1140"/>
                  </a:lnTo>
                  <a:lnTo>
                    <a:pt x="8142" y="1140"/>
                  </a:lnTo>
                  <a:cubicBezTo>
                    <a:pt x="8109" y="1172"/>
                    <a:pt x="8077" y="1220"/>
                    <a:pt x="8077" y="1284"/>
                  </a:cubicBezTo>
                  <a:lnTo>
                    <a:pt x="8077" y="1316"/>
                  </a:lnTo>
                  <a:cubicBezTo>
                    <a:pt x="8045" y="1493"/>
                    <a:pt x="8174" y="1653"/>
                    <a:pt x="8350" y="1669"/>
                  </a:cubicBezTo>
                  <a:lnTo>
                    <a:pt x="8527" y="1669"/>
                  </a:lnTo>
                  <a:cubicBezTo>
                    <a:pt x="8414" y="1749"/>
                    <a:pt x="8350" y="1814"/>
                    <a:pt x="8318" y="1830"/>
                  </a:cubicBezTo>
                  <a:cubicBezTo>
                    <a:pt x="8206" y="1878"/>
                    <a:pt x="8125" y="1990"/>
                    <a:pt x="8125" y="2102"/>
                  </a:cubicBezTo>
                  <a:cubicBezTo>
                    <a:pt x="8045" y="4541"/>
                    <a:pt x="6425" y="7108"/>
                    <a:pt x="3473" y="7252"/>
                  </a:cubicBezTo>
                  <a:cubicBezTo>
                    <a:pt x="3410" y="7255"/>
                    <a:pt x="3347" y="7257"/>
                    <a:pt x="3284" y="7257"/>
                  </a:cubicBezTo>
                  <a:cubicBezTo>
                    <a:pt x="2722" y="7257"/>
                    <a:pt x="2163" y="7129"/>
                    <a:pt x="1644" y="6883"/>
                  </a:cubicBezTo>
                  <a:cubicBezTo>
                    <a:pt x="2238" y="6803"/>
                    <a:pt x="2783" y="6562"/>
                    <a:pt x="3248" y="6193"/>
                  </a:cubicBezTo>
                  <a:cubicBezTo>
                    <a:pt x="3457" y="6049"/>
                    <a:pt x="3393" y="5728"/>
                    <a:pt x="3152" y="5664"/>
                  </a:cubicBezTo>
                  <a:cubicBezTo>
                    <a:pt x="2687" y="5536"/>
                    <a:pt x="2061" y="5263"/>
                    <a:pt x="1804" y="4974"/>
                  </a:cubicBezTo>
                  <a:lnTo>
                    <a:pt x="2221" y="4958"/>
                  </a:lnTo>
                  <a:cubicBezTo>
                    <a:pt x="2366" y="4942"/>
                    <a:pt x="2478" y="4846"/>
                    <a:pt x="2510" y="4701"/>
                  </a:cubicBezTo>
                  <a:cubicBezTo>
                    <a:pt x="2526" y="4557"/>
                    <a:pt x="2446" y="4413"/>
                    <a:pt x="2302" y="4364"/>
                  </a:cubicBezTo>
                  <a:cubicBezTo>
                    <a:pt x="2045" y="4284"/>
                    <a:pt x="1804" y="4172"/>
                    <a:pt x="1596" y="4012"/>
                  </a:cubicBezTo>
                  <a:cubicBezTo>
                    <a:pt x="1371" y="3803"/>
                    <a:pt x="1195" y="3562"/>
                    <a:pt x="1082" y="3274"/>
                  </a:cubicBezTo>
                  <a:lnTo>
                    <a:pt x="1082" y="3274"/>
                  </a:lnTo>
                  <a:cubicBezTo>
                    <a:pt x="1243" y="3322"/>
                    <a:pt x="1403" y="3338"/>
                    <a:pt x="1564" y="3338"/>
                  </a:cubicBezTo>
                  <a:cubicBezTo>
                    <a:pt x="1852" y="3338"/>
                    <a:pt x="1965" y="2969"/>
                    <a:pt x="1740" y="2792"/>
                  </a:cubicBezTo>
                  <a:cubicBezTo>
                    <a:pt x="1500" y="2632"/>
                    <a:pt x="1307" y="2423"/>
                    <a:pt x="1179" y="2167"/>
                  </a:cubicBezTo>
                  <a:cubicBezTo>
                    <a:pt x="1066" y="1862"/>
                    <a:pt x="1034" y="1525"/>
                    <a:pt x="1082" y="1204"/>
                  </a:cubicBezTo>
                  <a:lnTo>
                    <a:pt x="1082" y="1204"/>
                  </a:lnTo>
                  <a:cubicBezTo>
                    <a:pt x="1483" y="1573"/>
                    <a:pt x="1949" y="1878"/>
                    <a:pt x="2430" y="2102"/>
                  </a:cubicBezTo>
                  <a:cubicBezTo>
                    <a:pt x="3136" y="2487"/>
                    <a:pt x="3922" y="2712"/>
                    <a:pt x="4708" y="2792"/>
                  </a:cubicBezTo>
                  <a:cubicBezTo>
                    <a:pt x="4731" y="2804"/>
                    <a:pt x="4754" y="2815"/>
                    <a:pt x="4776" y="2815"/>
                  </a:cubicBezTo>
                  <a:cubicBezTo>
                    <a:pt x="4786" y="2815"/>
                    <a:pt x="4795" y="2813"/>
                    <a:pt x="4804" y="2808"/>
                  </a:cubicBezTo>
                  <a:cubicBezTo>
                    <a:pt x="4965" y="2808"/>
                    <a:pt x="5109" y="2680"/>
                    <a:pt x="5109" y="2503"/>
                  </a:cubicBezTo>
                  <a:cubicBezTo>
                    <a:pt x="5109" y="2471"/>
                    <a:pt x="5109" y="2423"/>
                    <a:pt x="5093" y="2375"/>
                  </a:cubicBezTo>
                  <a:cubicBezTo>
                    <a:pt x="5045" y="2215"/>
                    <a:pt x="5029" y="2054"/>
                    <a:pt x="5029" y="1894"/>
                  </a:cubicBezTo>
                  <a:cubicBezTo>
                    <a:pt x="5029" y="1172"/>
                    <a:pt x="5719" y="594"/>
                    <a:pt x="6569" y="594"/>
                  </a:cubicBezTo>
                  <a:cubicBezTo>
                    <a:pt x="6588" y="594"/>
                    <a:pt x="6607" y="593"/>
                    <a:pt x="6626" y="593"/>
                  </a:cubicBezTo>
                  <a:close/>
                  <a:moveTo>
                    <a:pt x="6585" y="1"/>
                  </a:moveTo>
                  <a:cubicBezTo>
                    <a:pt x="5414" y="1"/>
                    <a:pt x="4452" y="851"/>
                    <a:pt x="4452" y="1910"/>
                  </a:cubicBezTo>
                  <a:cubicBezTo>
                    <a:pt x="4452" y="1958"/>
                    <a:pt x="4452" y="2070"/>
                    <a:pt x="4468" y="2183"/>
                  </a:cubicBezTo>
                  <a:cubicBezTo>
                    <a:pt x="3858" y="2070"/>
                    <a:pt x="3264" y="1862"/>
                    <a:pt x="2719" y="1573"/>
                  </a:cubicBezTo>
                  <a:cubicBezTo>
                    <a:pt x="1580" y="995"/>
                    <a:pt x="1355" y="594"/>
                    <a:pt x="1323" y="514"/>
                  </a:cubicBezTo>
                  <a:cubicBezTo>
                    <a:pt x="1307" y="402"/>
                    <a:pt x="1227" y="306"/>
                    <a:pt x="1114" y="273"/>
                  </a:cubicBezTo>
                  <a:cubicBezTo>
                    <a:pt x="1091" y="267"/>
                    <a:pt x="1067" y="264"/>
                    <a:pt x="1043" y="264"/>
                  </a:cubicBezTo>
                  <a:cubicBezTo>
                    <a:pt x="951" y="264"/>
                    <a:pt x="857" y="310"/>
                    <a:pt x="794" y="386"/>
                  </a:cubicBezTo>
                  <a:cubicBezTo>
                    <a:pt x="457" y="739"/>
                    <a:pt x="360" y="1701"/>
                    <a:pt x="617" y="2391"/>
                  </a:cubicBezTo>
                  <a:cubicBezTo>
                    <a:pt x="633" y="2439"/>
                    <a:pt x="665" y="2471"/>
                    <a:pt x="681" y="2519"/>
                  </a:cubicBezTo>
                  <a:cubicBezTo>
                    <a:pt x="601" y="2552"/>
                    <a:pt x="521" y="2616"/>
                    <a:pt x="489" y="2696"/>
                  </a:cubicBezTo>
                  <a:cubicBezTo>
                    <a:pt x="264" y="3225"/>
                    <a:pt x="681" y="3979"/>
                    <a:pt x="1195" y="4461"/>
                  </a:cubicBezTo>
                  <a:cubicBezTo>
                    <a:pt x="1131" y="4509"/>
                    <a:pt x="1098" y="4589"/>
                    <a:pt x="1098" y="4669"/>
                  </a:cubicBezTo>
                  <a:cubicBezTo>
                    <a:pt x="1050" y="5343"/>
                    <a:pt x="1820" y="5792"/>
                    <a:pt x="2398" y="6049"/>
                  </a:cubicBezTo>
                  <a:cubicBezTo>
                    <a:pt x="2045" y="6211"/>
                    <a:pt x="1658" y="6294"/>
                    <a:pt x="1271" y="6294"/>
                  </a:cubicBezTo>
                  <a:cubicBezTo>
                    <a:pt x="1007" y="6294"/>
                    <a:pt x="742" y="6255"/>
                    <a:pt x="489" y="6177"/>
                  </a:cubicBezTo>
                  <a:cubicBezTo>
                    <a:pt x="457" y="6167"/>
                    <a:pt x="426" y="6163"/>
                    <a:pt x="397" y="6163"/>
                  </a:cubicBezTo>
                  <a:cubicBezTo>
                    <a:pt x="145" y="6163"/>
                    <a:pt x="1" y="6504"/>
                    <a:pt x="216" y="6691"/>
                  </a:cubicBezTo>
                  <a:cubicBezTo>
                    <a:pt x="1066" y="7413"/>
                    <a:pt x="2141" y="7830"/>
                    <a:pt x="3264" y="7862"/>
                  </a:cubicBezTo>
                  <a:lnTo>
                    <a:pt x="3489" y="7862"/>
                  </a:lnTo>
                  <a:cubicBezTo>
                    <a:pt x="6730" y="7685"/>
                    <a:pt x="8527" y="4958"/>
                    <a:pt x="8703" y="2295"/>
                  </a:cubicBezTo>
                  <a:cubicBezTo>
                    <a:pt x="8831" y="2183"/>
                    <a:pt x="8960" y="2070"/>
                    <a:pt x="9072" y="1958"/>
                  </a:cubicBezTo>
                  <a:cubicBezTo>
                    <a:pt x="9297" y="1733"/>
                    <a:pt x="9473" y="1477"/>
                    <a:pt x="9634" y="1204"/>
                  </a:cubicBezTo>
                  <a:cubicBezTo>
                    <a:pt x="9746" y="1007"/>
                    <a:pt x="9587" y="772"/>
                    <a:pt x="9373" y="772"/>
                  </a:cubicBezTo>
                  <a:cubicBezTo>
                    <a:pt x="9343" y="772"/>
                    <a:pt x="9312" y="777"/>
                    <a:pt x="9281" y="787"/>
                  </a:cubicBezTo>
                  <a:cubicBezTo>
                    <a:pt x="9313" y="723"/>
                    <a:pt x="9329" y="675"/>
                    <a:pt x="9361" y="626"/>
                  </a:cubicBezTo>
                  <a:cubicBezTo>
                    <a:pt x="9393" y="514"/>
                    <a:pt x="9377" y="386"/>
                    <a:pt x="9329" y="289"/>
                  </a:cubicBezTo>
                  <a:lnTo>
                    <a:pt x="9329" y="273"/>
                  </a:lnTo>
                  <a:lnTo>
                    <a:pt x="9313" y="257"/>
                  </a:lnTo>
                  <a:cubicBezTo>
                    <a:pt x="9297" y="225"/>
                    <a:pt x="9265" y="193"/>
                    <a:pt x="9232" y="177"/>
                  </a:cubicBezTo>
                  <a:cubicBezTo>
                    <a:pt x="9184" y="145"/>
                    <a:pt x="9136" y="129"/>
                    <a:pt x="9088" y="129"/>
                  </a:cubicBezTo>
                  <a:lnTo>
                    <a:pt x="9024" y="129"/>
                  </a:lnTo>
                  <a:lnTo>
                    <a:pt x="8976" y="145"/>
                  </a:lnTo>
                  <a:lnTo>
                    <a:pt x="8960" y="145"/>
                  </a:lnTo>
                  <a:lnTo>
                    <a:pt x="8366" y="386"/>
                  </a:lnTo>
                  <a:lnTo>
                    <a:pt x="8061" y="530"/>
                  </a:lnTo>
                  <a:cubicBezTo>
                    <a:pt x="7644" y="193"/>
                    <a:pt x="7131" y="1"/>
                    <a:pt x="658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6316575" y="2635500"/>
              <a:ext cx="170075" cy="313250"/>
            </a:xfrm>
            <a:custGeom>
              <a:avLst/>
              <a:gdLst/>
              <a:ahLst/>
              <a:cxnLst/>
              <a:rect l="l" t="t" r="r" b="b"/>
              <a:pathLst>
                <a:path w="6803" h="12530" extrusionOk="0">
                  <a:moveTo>
                    <a:pt x="4862" y="610"/>
                  </a:moveTo>
                  <a:cubicBezTo>
                    <a:pt x="5407" y="610"/>
                    <a:pt x="5905" y="642"/>
                    <a:pt x="6209" y="658"/>
                  </a:cubicBezTo>
                  <a:lnTo>
                    <a:pt x="6193" y="1989"/>
                  </a:lnTo>
                  <a:lnTo>
                    <a:pt x="5375" y="1989"/>
                  </a:lnTo>
                  <a:cubicBezTo>
                    <a:pt x="4172" y="1989"/>
                    <a:pt x="4027" y="2743"/>
                    <a:pt x="4027" y="3321"/>
                  </a:cubicBezTo>
                  <a:lnTo>
                    <a:pt x="4027" y="4669"/>
                  </a:lnTo>
                  <a:cubicBezTo>
                    <a:pt x="4027" y="4845"/>
                    <a:pt x="4156" y="4973"/>
                    <a:pt x="4332" y="4973"/>
                  </a:cubicBezTo>
                  <a:lnTo>
                    <a:pt x="6081" y="4973"/>
                  </a:lnTo>
                  <a:lnTo>
                    <a:pt x="5889" y="6498"/>
                  </a:lnTo>
                  <a:lnTo>
                    <a:pt x="4332" y="6498"/>
                  </a:lnTo>
                  <a:cubicBezTo>
                    <a:pt x="4172" y="6498"/>
                    <a:pt x="4027" y="6626"/>
                    <a:pt x="4027" y="6786"/>
                  </a:cubicBezTo>
                  <a:lnTo>
                    <a:pt x="4027" y="11936"/>
                  </a:lnTo>
                  <a:lnTo>
                    <a:pt x="2439" y="11936"/>
                  </a:lnTo>
                  <a:lnTo>
                    <a:pt x="2439" y="6786"/>
                  </a:lnTo>
                  <a:cubicBezTo>
                    <a:pt x="2439" y="6626"/>
                    <a:pt x="2311" y="6498"/>
                    <a:pt x="2150" y="6498"/>
                  </a:cubicBezTo>
                  <a:lnTo>
                    <a:pt x="610" y="6498"/>
                  </a:lnTo>
                  <a:lnTo>
                    <a:pt x="610" y="4973"/>
                  </a:lnTo>
                  <a:lnTo>
                    <a:pt x="2150" y="4973"/>
                  </a:lnTo>
                  <a:cubicBezTo>
                    <a:pt x="2311" y="4973"/>
                    <a:pt x="2439" y="4845"/>
                    <a:pt x="2439" y="4669"/>
                  </a:cubicBezTo>
                  <a:lnTo>
                    <a:pt x="2439" y="3112"/>
                  </a:lnTo>
                  <a:cubicBezTo>
                    <a:pt x="2439" y="1540"/>
                    <a:pt x="3354" y="610"/>
                    <a:pt x="4862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203"/>
                    <a:pt x="1846" y="3112"/>
                  </a:cubicBezTo>
                  <a:lnTo>
                    <a:pt x="1846" y="4380"/>
                  </a:lnTo>
                  <a:lnTo>
                    <a:pt x="305" y="4380"/>
                  </a:lnTo>
                  <a:cubicBezTo>
                    <a:pt x="145" y="4380"/>
                    <a:pt x="1" y="4508"/>
                    <a:pt x="1" y="4669"/>
                  </a:cubicBezTo>
                  <a:lnTo>
                    <a:pt x="1" y="6786"/>
                  </a:lnTo>
                  <a:cubicBezTo>
                    <a:pt x="1" y="6963"/>
                    <a:pt x="145" y="7091"/>
                    <a:pt x="305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401"/>
                    <a:pt x="1974" y="12530"/>
                    <a:pt x="2134" y="12530"/>
                  </a:cubicBezTo>
                  <a:lnTo>
                    <a:pt x="4332" y="12530"/>
                  </a:lnTo>
                  <a:cubicBezTo>
                    <a:pt x="4493" y="12530"/>
                    <a:pt x="4637" y="12401"/>
                    <a:pt x="4637" y="12225"/>
                  </a:cubicBezTo>
                  <a:lnTo>
                    <a:pt x="4637" y="7091"/>
                  </a:lnTo>
                  <a:lnTo>
                    <a:pt x="6161" y="7091"/>
                  </a:lnTo>
                  <a:cubicBezTo>
                    <a:pt x="6306" y="7091"/>
                    <a:pt x="6434" y="6979"/>
                    <a:pt x="6450" y="6834"/>
                  </a:cubicBezTo>
                  <a:lnTo>
                    <a:pt x="6723" y="4717"/>
                  </a:lnTo>
                  <a:cubicBezTo>
                    <a:pt x="6739" y="4621"/>
                    <a:pt x="6707" y="4540"/>
                    <a:pt x="6659" y="4476"/>
                  </a:cubicBezTo>
                  <a:cubicBezTo>
                    <a:pt x="6594" y="4412"/>
                    <a:pt x="6514" y="4380"/>
                    <a:pt x="6434" y="4380"/>
                  </a:cubicBezTo>
                  <a:lnTo>
                    <a:pt x="4621" y="4380"/>
                  </a:lnTo>
                  <a:lnTo>
                    <a:pt x="4621" y="3321"/>
                  </a:lnTo>
                  <a:cubicBezTo>
                    <a:pt x="4621" y="2824"/>
                    <a:pt x="4701" y="2583"/>
                    <a:pt x="5375" y="2583"/>
                  </a:cubicBezTo>
                  <a:lnTo>
                    <a:pt x="6498" y="2583"/>
                  </a:lnTo>
                  <a:cubicBezTo>
                    <a:pt x="6659" y="2583"/>
                    <a:pt x="6803" y="2455"/>
                    <a:pt x="6803" y="2294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6" y="96"/>
                  </a:cubicBezTo>
                  <a:cubicBezTo>
                    <a:pt x="5985" y="32"/>
                    <a:pt x="5423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710000" y="2124925"/>
              <a:ext cx="170100" cy="313250"/>
            </a:xfrm>
            <a:custGeom>
              <a:avLst/>
              <a:gdLst/>
              <a:ahLst/>
              <a:cxnLst/>
              <a:rect l="l" t="t" r="r" b="b"/>
              <a:pathLst>
                <a:path w="6804" h="12530" extrusionOk="0">
                  <a:moveTo>
                    <a:pt x="4878" y="610"/>
                  </a:moveTo>
                  <a:cubicBezTo>
                    <a:pt x="5407" y="610"/>
                    <a:pt x="5905" y="626"/>
                    <a:pt x="6210" y="658"/>
                  </a:cubicBezTo>
                  <a:lnTo>
                    <a:pt x="6210" y="1989"/>
                  </a:lnTo>
                  <a:lnTo>
                    <a:pt x="5391" y="1989"/>
                  </a:lnTo>
                  <a:cubicBezTo>
                    <a:pt x="4188" y="1989"/>
                    <a:pt x="4044" y="2743"/>
                    <a:pt x="4044" y="3321"/>
                  </a:cubicBezTo>
                  <a:lnTo>
                    <a:pt x="4044" y="4669"/>
                  </a:lnTo>
                  <a:cubicBezTo>
                    <a:pt x="4044" y="4829"/>
                    <a:pt x="4172" y="4973"/>
                    <a:pt x="4333" y="4973"/>
                  </a:cubicBezTo>
                  <a:lnTo>
                    <a:pt x="6097" y="4973"/>
                  </a:lnTo>
                  <a:lnTo>
                    <a:pt x="5889" y="6482"/>
                  </a:lnTo>
                  <a:lnTo>
                    <a:pt x="4333" y="6482"/>
                  </a:lnTo>
                  <a:cubicBezTo>
                    <a:pt x="4172" y="6482"/>
                    <a:pt x="4028" y="6626"/>
                    <a:pt x="4028" y="6786"/>
                  </a:cubicBezTo>
                  <a:lnTo>
                    <a:pt x="4028" y="11920"/>
                  </a:lnTo>
                  <a:lnTo>
                    <a:pt x="2439" y="11920"/>
                  </a:lnTo>
                  <a:lnTo>
                    <a:pt x="2439" y="6786"/>
                  </a:lnTo>
                  <a:cubicBezTo>
                    <a:pt x="2439" y="6626"/>
                    <a:pt x="2311" y="6482"/>
                    <a:pt x="2151" y="6482"/>
                  </a:cubicBezTo>
                  <a:lnTo>
                    <a:pt x="610" y="6482"/>
                  </a:lnTo>
                  <a:lnTo>
                    <a:pt x="627" y="4973"/>
                  </a:lnTo>
                  <a:lnTo>
                    <a:pt x="2151" y="4973"/>
                  </a:lnTo>
                  <a:cubicBezTo>
                    <a:pt x="2311" y="4973"/>
                    <a:pt x="2455" y="4829"/>
                    <a:pt x="2455" y="4669"/>
                  </a:cubicBezTo>
                  <a:lnTo>
                    <a:pt x="2455" y="3112"/>
                  </a:lnTo>
                  <a:cubicBezTo>
                    <a:pt x="2455" y="1540"/>
                    <a:pt x="3354" y="610"/>
                    <a:pt x="4878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187"/>
                    <a:pt x="1846" y="3112"/>
                  </a:cubicBezTo>
                  <a:lnTo>
                    <a:pt x="1846" y="4364"/>
                  </a:lnTo>
                  <a:lnTo>
                    <a:pt x="306" y="4364"/>
                  </a:lnTo>
                  <a:cubicBezTo>
                    <a:pt x="145" y="4364"/>
                    <a:pt x="17" y="4508"/>
                    <a:pt x="17" y="4669"/>
                  </a:cubicBezTo>
                  <a:lnTo>
                    <a:pt x="17" y="6786"/>
                  </a:lnTo>
                  <a:cubicBezTo>
                    <a:pt x="1" y="6963"/>
                    <a:pt x="145" y="7091"/>
                    <a:pt x="322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385"/>
                    <a:pt x="1990" y="12530"/>
                    <a:pt x="2151" y="12530"/>
                  </a:cubicBezTo>
                  <a:lnTo>
                    <a:pt x="4333" y="12530"/>
                  </a:lnTo>
                  <a:cubicBezTo>
                    <a:pt x="4509" y="12530"/>
                    <a:pt x="4637" y="12385"/>
                    <a:pt x="4637" y="12225"/>
                  </a:cubicBezTo>
                  <a:lnTo>
                    <a:pt x="4637" y="7091"/>
                  </a:lnTo>
                  <a:lnTo>
                    <a:pt x="6162" y="7091"/>
                  </a:lnTo>
                  <a:cubicBezTo>
                    <a:pt x="6322" y="7091"/>
                    <a:pt x="6450" y="6979"/>
                    <a:pt x="6466" y="6818"/>
                  </a:cubicBezTo>
                  <a:lnTo>
                    <a:pt x="6739" y="4701"/>
                  </a:lnTo>
                  <a:cubicBezTo>
                    <a:pt x="6755" y="4524"/>
                    <a:pt x="6611" y="4364"/>
                    <a:pt x="6434" y="4364"/>
                  </a:cubicBezTo>
                  <a:lnTo>
                    <a:pt x="4637" y="4364"/>
                  </a:lnTo>
                  <a:lnTo>
                    <a:pt x="4637" y="3321"/>
                  </a:lnTo>
                  <a:cubicBezTo>
                    <a:pt x="4637" y="2824"/>
                    <a:pt x="4702" y="2583"/>
                    <a:pt x="5375" y="2583"/>
                  </a:cubicBezTo>
                  <a:lnTo>
                    <a:pt x="6498" y="2583"/>
                  </a:lnTo>
                  <a:cubicBezTo>
                    <a:pt x="6675" y="2583"/>
                    <a:pt x="6803" y="2455"/>
                    <a:pt x="6803" y="2278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7" y="80"/>
                  </a:cubicBezTo>
                  <a:cubicBezTo>
                    <a:pt x="5985" y="32"/>
                    <a:pt x="5424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755650" y="2694350"/>
              <a:ext cx="154825" cy="284100"/>
            </a:xfrm>
            <a:custGeom>
              <a:avLst/>
              <a:gdLst/>
              <a:ahLst/>
              <a:cxnLst/>
              <a:rect l="l" t="t" r="r" b="b"/>
              <a:pathLst>
                <a:path w="6193" h="11364" extrusionOk="0">
                  <a:moveTo>
                    <a:pt x="4412" y="614"/>
                  </a:moveTo>
                  <a:cubicBezTo>
                    <a:pt x="4893" y="614"/>
                    <a:pt x="5311" y="630"/>
                    <a:pt x="5599" y="646"/>
                  </a:cubicBezTo>
                  <a:lnTo>
                    <a:pt x="5583" y="1785"/>
                  </a:lnTo>
                  <a:lnTo>
                    <a:pt x="4877" y="1785"/>
                  </a:lnTo>
                  <a:cubicBezTo>
                    <a:pt x="3754" y="1785"/>
                    <a:pt x="3626" y="2491"/>
                    <a:pt x="3626" y="3021"/>
                  </a:cubicBezTo>
                  <a:lnTo>
                    <a:pt x="3626" y="4240"/>
                  </a:lnTo>
                  <a:cubicBezTo>
                    <a:pt x="3626" y="4400"/>
                    <a:pt x="3770" y="4545"/>
                    <a:pt x="3931" y="4545"/>
                  </a:cubicBezTo>
                  <a:lnTo>
                    <a:pt x="5487" y="4545"/>
                  </a:lnTo>
                  <a:lnTo>
                    <a:pt x="5311" y="5860"/>
                  </a:lnTo>
                  <a:lnTo>
                    <a:pt x="3931" y="5860"/>
                  </a:lnTo>
                  <a:cubicBezTo>
                    <a:pt x="3770" y="5860"/>
                    <a:pt x="3626" y="5989"/>
                    <a:pt x="3626" y="6149"/>
                  </a:cubicBezTo>
                  <a:lnTo>
                    <a:pt x="3626" y="10769"/>
                  </a:lnTo>
                  <a:lnTo>
                    <a:pt x="2246" y="10769"/>
                  </a:lnTo>
                  <a:lnTo>
                    <a:pt x="2246" y="6149"/>
                  </a:lnTo>
                  <a:cubicBezTo>
                    <a:pt x="2246" y="5989"/>
                    <a:pt x="2118" y="5860"/>
                    <a:pt x="1957" y="5860"/>
                  </a:cubicBezTo>
                  <a:lnTo>
                    <a:pt x="610" y="5860"/>
                  </a:lnTo>
                  <a:lnTo>
                    <a:pt x="610" y="4545"/>
                  </a:lnTo>
                  <a:lnTo>
                    <a:pt x="1957" y="4545"/>
                  </a:lnTo>
                  <a:cubicBezTo>
                    <a:pt x="2118" y="4545"/>
                    <a:pt x="2262" y="4400"/>
                    <a:pt x="2262" y="4240"/>
                  </a:cubicBezTo>
                  <a:lnTo>
                    <a:pt x="2262" y="2844"/>
                  </a:lnTo>
                  <a:cubicBezTo>
                    <a:pt x="2262" y="1432"/>
                    <a:pt x="3064" y="614"/>
                    <a:pt x="4412" y="614"/>
                  </a:cubicBezTo>
                  <a:close/>
                  <a:moveTo>
                    <a:pt x="4684" y="0"/>
                  </a:moveTo>
                  <a:cubicBezTo>
                    <a:pt x="4593" y="0"/>
                    <a:pt x="4503" y="2"/>
                    <a:pt x="4412" y="4"/>
                  </a:cubicBezTo>
                  <a:cubicBezTo>
                    <a:pt x="2711" y="4"/>
                    <a:pt x="1653" y="1079"/>
                    <a:pt x="1653" y="2828"/>
                  </a:cubicBezTo>
                  <a:lnTo>
                    <a:pt x="1653" y="3935"/>
                  </a:lnTo>
                  <a:lnTo>
                    <a:pt x="305" y="3935"/>
                  </a:lnTo>
                  <a:cubicBezTo>
                    <a:pt x="128" y="3935"/>
                    <a:pt x="0" y="4079"/>
                    <a:pt x="0" y="4240"/>
                  </a:cubicBezTo>
                  <a:lnTo>
                    <a:pt x="0" y="6149"/>
                  </a:lnTo>
                  <a:cubicBezTo>
                    <a:pt x="0" y="6325"/>
                    <a:pt x="128" y="6454"/>
                    <a:pt x="305" y="6454"/>
                  </a:cubicBezTo>
                  <a:lnTo>
                    <a:pt x="1653" y="6454"/>
                  </a:lnTo>
                  <a:lnTo>
                    <a:pt x="1653" y="11074"/>
                  </a:lnTo>
                  <a:cubicBezTo>
                    <a:pt x="1653" y="11235"/>
                    <a:pt x="1781" y="11363"/>
                    <a:pt x="1957" y="11363"/>
                  </a:cubicBezTo>
                  <a:lnTo>
                    <a:pt x="3931" y="11363"/>
                  </a:lnTo>
                  <a:cubicBezTo>
                    <a:pt x="4091" y="11363"/>
                    <a:pt x="4236" y="11235"/>
                    <a:pt x="4236" y="11074"/>
                  </a:cubicBezTo>
                  <a:lnTo>
                    <a:pt x="4236" y="6454"/>
                  </a:lnTo>
                  <a:lnTo>
                    <a:pt x="5583" y="6454"/>
                  </a:lnTo>
                  <a:cubicBezTo>
                    <a:pt x="5728" y="6454"/>
                    <a:pt x="5856" y="6342"/>
                    <a:pt x="5872" y="6197"/>
                  </a:cubicBezTo>
                  <a:lnTo>
                    <a:pt x="6129" y="4272"/>
                  </a:lnTo>
                  <a:cubicBezTo>
                    <a:pt x="6129" y="4192"/>
                    <a:pt x="6113" y="4111"/>
                    <a:pt x="6049" y="4047"/>
                  </a:cubicBezTo>
                  <a:cubicBezTo>
                    <a:pt x="6000" y="3983"/>
                    <a:pt x="5920" y="3935"/>
                    <a:pt x="5824" y="3935"/>
                  </a:cubicBezTo>
                  <a:lnTo>
                    <a:pt x="4236" y="3935"/>
                  </a:lnTo>
                  <a:lnTo>
                    <a:pt x="4236" y="3021"/>
                  </a:lnTo>
                  <a:cubicBezTo>
                    <a:pt x="4236" y="2587"/>
                    <a:pt x="4300" y="2395"/>
                    <a:pt x="4877" y="2395"/>
                  </a:cubicBezTo>
                  <a:lnTo>
                    <a:pt x="5904" y="2395"/>
                  </a:lnTo>
                  <a:cubicBezTo>
                    <a:pt x="6065" y="2395"/>
                    <a:pt x="6193" y="2250"/>
                    <a:pt x="6193" y="2090"/>
                  </a:cubicBezTo>
                  <a:lnTo>
                    <a:pt x="6193" y="373"/>
                  </a:lnTo>
                  <a:cubicBezTo>
                    <a:pt x="6193" y="229"/>
                    <a:pt x="6081" y="85"/>
                    <a:pt x="5936" y="69"/>
                  </a:cubicBezTo>
                  <a:cubicBezTo>
                    <a:pt x="5514" y="29"/>
                    <a:pt x="5102" y="0"/>
                    <a:pt x="468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137750" y="2240425"/>
              <a:ext cx="362200" cy="341350"/>
            </a:xfrm>
            <a:custGeom>
              <a:avLst/>
              <a:gdLst/>
              <a:ahLst/>
              <a:cxnLst/>
              <a:rect l="l" t="t" r="r" b="b"/>
              <a:pathLst>
                <a:path w="14488" h="13654" extrusionOk="0">
                  <a:moveTo>
                    <a:pt x="6821" y="623"/>
                  </a:moveTo>
                  <a:cubicBezTo>
                    <a:pt x="7779" y="623"/>
                    <a:pt x="8747" y="844"/>
                    <a:pt x="9643" y="1300"/>
                  </a:cubicBezTo>
                  <a:cubicBezTo>
                    <a:pt x="12210" y="2599"/>
                    <a:pt x="13541" y="5503"/>
                    <a:pt x="12867" y="8295"/>
                  </a:cubicBezTo>
                  <a:cubicBezTo>
                    <a:pt x="12196" y="11075"/>
                    <a:pt x="9711" y="13044"/>
                    <a:pt x="6854" y="13044"/>
                  </a:cubicBezTo>
                  <a:cubicBezTo>
                    <a:pt x="6842" y="13044"/>
                    <a:pt x="6831" y="13044"/>
                    <a:pt x="6819" y="13044"/>
                  </a:cubicBezTo>
                  <a:cubicBezTo>
                    <a:pt x="5728" y="13044"/>
                    <a:pt x="4653" y="12755"/>
                    <a:pt x="3707" y="12209"/>
                  </a:cubicBezTo>
                  <a:cubicBezTo>
                    <a:pt x="3658" y="12193"/>
                    <a:pt x="3610" y="12177"/>
                    <a:pt x="3562" y="12177"/>
                  </a:cubicBezTo>
                  <a:cubicBezTo>
                    <a:pt x="3530" y="12177"/>
                    <a:pt x="3498" y="12177"/>
                    <a:pt x="3466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81" y="10477"/>
                  </a:cubicBezTo>
                  <a:cubicBezTo>
                    <a:pt x="97" y="8150"/>
                    <a:pt x="225" y="4974"/>
                    <a:pt x="2102" y="2792"/>
                  </a:cubicBezTo>
                  <a:cubicBezTo>
                    <a:pt x="3310" y="1376"/>
                    <a:pt x="5050" y="623"/>
                    <a:pt x="6821" y="623"/>
                  </a:cubicBezTo>
                  <a:close/>
                  <a:moveTo>
                    <a:pt x="6819" y="0"/>
                  </a:moveTo>
                  <a:cubicBezTo>
                    <a:pt x="3049" y="17"/>
                    <a:pt x="0" y="3065"/>
                    <a:pt x="0" y="6819"/>
                  </a:cubicBezTo>
                  <a:cubicBezTo>
                    <a:pt x="0" y="8215"/>
                    <a:pt x="418" y="9578"/>
                    <a:pt x="1220" y="10717"/>
                  </a:cubicBezTo>
                  <a:lnTo>
                    <a:pt x="722" y="13300"/>
                  </a:lnTo>
                  <a:cubicBezTo>
                    <a:pt x="690" y="13397"/>
                    <a:pt x="738" y="13509"/>
                    <a:pt x="819" y="13573"/>
                  </a:cubicBezTo>
                  <a:cubicBezTo>
                    <a:pt x="867" y="13621"/>
                    <a:pt x="947" y="13653"/>
                    <a:pt x="1011" y="13653"/>
                  </a:cubicBezTo>
                  <a:cubicBezTo>
                    <a:pt x="1043" y="13653"/>
                    <a:pt x="1075" y="13653"/>
                    <a:pt x="1107" y="13637"/>
                  </a:cubicBezTo>
                  <a:lnTo>
                    <a:pt x="3514" y="12803"/>
                  </a:lnTo>
                  <a:cubicBezTo>
                    <a:pt x="4561" y="13376"/>
                    <a:pt x="5677" y="13642"/>
                    <a:pt x="6771" y="13642"/>
                  </a:cubicBezTo>
                  <a:cubicBezTo>
                    <a:pt x="9752" y="13642"/>
                    <a:pt x="12571" y="11665"/>
                    <a:pt x="13381" y="8519"/>
                  </a:cubicBezTo>
                  <a:cubicBezTo>
                    <a:pt x="14488" y="4220"/>
                    <a:pt x="11263" y="17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199125" y="2311600"/>
              <a:ext cx="216600" cy="199575"/>
            </a:xfrm>
            <a:custGeom>
              <a:avLst/>
              <a:gdLst/>
              <a:ahLst/>
              <a:cxnLst/>
              <a:rect l="l" t="t" r="r" b="b"/>
              <a:pathLst>
                <a:path w="8664" h="7983" extrusionOk="0">
                  <a:moveTo>
                    <a:pt x="1817" y="581"/>
                  </a:moveTo>
                  <a:cubicBezTo>
                    <a:pt x="1900" y="581"/>
                    <a:pt x="1981" y="599"/>
                    <a:pt x="2054" y="635"/>
                  </a:cubicBezTo>
                  <a:cubicBezTo>
                    <a:pt x="2150" y="795"/>
                    <a:pt x="2503" y="1662"/>
                    <a:pt x="2711" y="2191"/>
                  </a:cubicBezTo>
                  <a:cubicBezTo>
                    <a:pt x="2744" y="2255"/>
                    <a:pt x="2728" y="2335"/>
                    <a:pt x="2695" y="2400"/>
                  </a:cubicBezTo>
                  <a:cubicBezTo>
                    <a:pt x="2567" y="2576"/>
                    <a:pt x="2423" y="2737"/>
                    <a:pt x="2278" y="2897"/>
                  </a:cubicBezTo>
                  <a:lnTo>
                    <a:pt x="2246" y="2913"/>
                  </a:lnTo>
                  <a:cubicBezTo>
                    <a:pt x="2054" y="3170"/>
                    <a:pt x="2054" y="3507"/>
                    <a:pt x="2246" y="3763"/>
                  </a:cubicBezTo>
                  <a:cubicBezTo>
                    <a:pt x="2278" y="3795"/>
                    <a:pt x="2310" y="3860"/>
                    <a:pt x="2359" y="3908"/>
                  </a:cubicBezTo>
                  <a:cubicBezTo>
                    <a:pt x="2631" y="4325"/>
                    <a:pt x="2968" y="4726"/>
                    <a:pt x="3321" y="5079"/>
                  </a:cubicBezTo>
                  <a:cubicBezTo>
                    <a:pt x="3947" y="5705"/>
                    <a:pt x="5086" y="6138"/>
                    <a:pt x="5134" y="6154"/>
                  </a:cubicBezTo>
                  <a:lnTo>
                    <a:pt x="5198" y="6170"/>
                  </a:lnTo>
                  <a:cubicBezTo>
                    <a:pt x="5220" y="6172"/>
                    <a:pt x="5242" y="6173"/>
                    <a:pt x="5264" y="6173"/>
                  </a:cubicBezTo>
                  <a:cubicBezTo>
                    <a:pt x="5421" y="6173"/>
                    <a:pt x="5585" y="6122"/>
                    <a:pt x="5712" y="6009"/>
                  </a:cubicBezTo>
                  <a:cubicBezTo>
                    <a:pt x="5824" y="5897"/>
                    <a:pt x="6289" y="5303"/>
                    <a:pt x="6385" y="5175"/>
                  </a:cubicBezTo>
                  <a:cubicBezTo>
                    <a:pt x="6385" y="5175"/>
                    <a:pt x="6400" y="5161"/>
                    <a:pt x="6433" y="5161"/>
                  </a:cubicBezTo>
                  <a:cubicBezTo>
                    <a:pt x="6450" y="5161"/>
                    <a:pt x="6471" y="5164"/>
                    <a:pt x="6498" y="5175"/>
                  </a:cubicBezTo>
                  <a:cubicBezTo>
                    <a:pt x="6770" y="5303"/>
                    <a:pt x="7894" y="5865"/>
                    <a:pt x="8038" y="5945"/>
                  </a:cubicBezTo>
                  <a:cubicBezTo>
                    <a:pt x="8038" y="5945"/>
                    <a:pt x="8038" y="5945"/>
                    <a:pt x="8038" y="5961"/>
                  </a:cubicBezTo>
                  <a:cubicBezTo>
                    <a:pt x="8038" y="6218"/>
                    <a:pt x="7974" y="6475"/>
                    <a:pt x="7861" y="6699"/>
                  </a:cubicBezTo>
                  <a:lnTo>
                    <a:pt x="7845" y="6715"/>
                  </a:lnTo>
                  <a:cubicBezTo>
                    <a:pt x="7653" y="6892"/>
                    <a:pt x="7188" y="7373"/>
                    <a:pt x="6514" y="7373"/>
                  </a:cubicBezTo>
                  <a:cubicBezTo>
                    <a:pt x="5840" y="7373"/>
                    <a:pt x="3915" y="6763"/>
                    <a:pt x="2904" y="5753"/>
                  </a:cubicBezTo>
                  <a:cubicBezTo>
                    <a:pt x="1990" y="4838"/>
                    <a:pt x="1011" y="3763"/>
                    <a:pt x="802" y="2849"/>
                  </a:cubicBezTo>
                  <a:cubicBezTo>
                    <a:pt x="578" y="1886"/>
                    <a:pt x="642" y="1565"/>
                    <a:pt x="834" y="1293"/>
                  </a:cubicBezTo>
                  <a:lnTo>
                    <a:pt x="850" y="1261"/>
                  </a:lnTo>
                  <a:cubicBezTo>
                    <a:pt x="1027" y="956"/>
                    <a:pt x="1316" y="635"/>
                    <a:pt x="1428" y="603"/>
                  </a:cubicBezTo>
                  <a:cubicBezTo>
                    <a:pt x="1524" y="587"/>
                    <a:pt x="1621" y="587"/>
                    <a:pt x="1733" y="587"/>
                  </a:cubicBezTo>
                  <a:cubicBezTo>
                    <a:pt x="1761" y="583"/>
                    <a:pt x="1789" y="581"/>
                    <a:pt x="1817" y="581"/>
                  </a:cubicBezTo>
                  <a:close/>
                  <a:moveTo>
                    <a:pt x="1743" y="0"/>
                  </a:moveTo>
                  <a:cubicBezTo>
                    <a:pt x="1627" y="0"/>
                    <a:pt x="1501" y="9"/>
                    <a:pt x="1364" y="25"/>
                  </a:cubicBezTo>
                  <a:cubicBezTo>
                    <a:pt x="899" y="73"/>
                    <a:pt x="481" y="747"/>
                    <a:pt x="353" y="972"/>
                  </a:cubicBezTo>
                  <a:cubicBezTo>
                    <a:pt x="32" y="1453"/>
                    <a:pt x="0" y="1950"/>
                    <a:pt x="225" y="2977"/>
                  </a:cubicBezTo>
                  <a:cubicBezTo>
                    <a:pt x="465" y="4036"/>
                    <a:pt x="1460" y="5143"/>
                    <a:pt x="2487" y="6186"/>
                  </a:cubicBezTo>
                  <a:cubicBezTo>
                    <a:pt x="3594" y="7277"/>
                    <a:pt x="5615" y="7983"/>
                    <a:pt x="6514" y="7983"/>
                  </a:cubicBezTo>
                  <a:cubicBezTo>
                    <a:pt x="7428" y="7983"/>
                    <a:pt x="8038" y="7389"/>
                    <a:pt x="8263" y="7148"/>
                  </a:cubicBezTo>
                  <a:lnTo>
                    <a:pt x="8295" y="7132"/>
                  </a:lnTo>
                  <a:cubicBezTo>
                    <a:pt x="8583" y="6828"/>
                    <a:pt x="8648" y="6122"/>
                    <a:pt x="8648" y="5961"/>
                  </a:cubicBezTo>
                  <a:cubicBezTo>
                    <a:pt x="8664" y="5721"/>
                    <a:pt x="8535" y="5496"/>
                    <a:pt x="8327" y="5400"/>
                  </a:cubicBezTo>
                  <a:cubicBezTo>
                    <a:pt x="8198" y="5336"/>
                    <a:pt x="7043" y="4758"/>
                    <a:pt x="6754" y="4630"/>
                  </a:cubicBezTo>
                  <a:cubicBezTo>
                    <a:pt x="6653" y="4579"/>
                    <a:pt x="6544" y="4554"/>
                    <a:pt x="6436" y="4554"/>
                  </a:cubicBezTo>
                  <a:cubicBezTo>
                    <a:pt x="6238" y="4554"/>
                    <a:pt x="6045" y="4639"/>
                    <a:pt x="5920" y="4806"/>
                  </a:cubicBezTo>
                  <a:cubicBezTo>
                    <a:pt x="5647" y="5143"/>
                    <a:pt x="5343" y="5512"/>
                    <a:pt x="5294" y="5560"/>
                  </a:cubicBezTo>
                  <a:cubicBezTo>
                    <a:pt x="5086" y="5480"/>
                    <a:pt x="4220" y="5111"/>
                    <a:pt x="3754" y="4646"/>
                  </a:cubicBezTo>
                  <a:cubicBezTo>
                    <a:pt x="3417" y="4309"/>
                    <a:pt x="3113" y="3940"/>
                    <a:pt x="2840" y="3555"/>
                  </a:cubicBezTo>
                  <a:cubicBezTo>
                    <a:pt x="2808" y="3491"/>
                    <a:pt x="2760" y="3442"/>
                    <a:pt x="2728" y="3394"/>
                  </a:cubicBezTo>
                  <a:cubicBezTo>
                    <a:pt x="2711" y="3362"/>
                    <a:pt x="2695" y="3330"/>
                    <a:pt x="2728" y="3282"/>
                  </a:cubicBezTo>
                  <a:cubicBezTo>
                    <a:pt x="2904" y="3106"/>
                    <a:pt x="3064" y="2913"/>
                    <a:pt x="3209" y="2704"/>
                  </a:cubicBezTo>
                  <a:cubicBezTo>
                    <a:pt x="3353" y="2480"/>
                    <a:pt x="3385" y="2207"/>
                    <a:pt x="3289" y="1966"/>
                  </a:cubicBezTo>
                  <a:cubicBezTo>
                    <a:pt x="3241" y="1822"/>
                    <a:pt x="2728" y="587"/>
                    <a:pt x="2599" y="362"/>
                  </a:cubicBezTo>
                  <a:cubicBezTo>
                    <a:pt x="2472" y="121"/>
                    <a:pt x="2184" y="0"/>
                    <a:pt x="17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905950" y="1957675"/>
              <a:ext cx="340950" cy="166050"/>
            </a:xfrm>
            <a:custGeom>
              <a:avLst/>
              <a:gdLst/>
              <a:ahLst/>
              <a:cxnLst/>
              <a:rect l="l" t="t" r="r" b="b"/>
              <a:pathLst>
                <a:path w="13638" h="6642" extrusionOk="0">
                  <a:moveTo>
                    <a:pt x="1" y="0"/>
                  </a:moveTo>
                  <a:cubicBezTo>
                    <a:pt x="33" y="1332"/>
                    <a:pt x="466" y="2631"/>
                    <a:pt x="1220" y="3722"/>
                  </a:cubicBezTo>
                  <a:lnTo>
                    <a:pt x="723" y="6273"/>
                  </a:lnTo>
                  <a:cubicBezTo>
                    <a:pt x="707" y="6385"/>
                    <a:pt x="739" y="6498"/>
                    <a:pt x="835" y="6562"/>
                  </a:cubicBezTo>
                  <a:cubicBezTo>
                    <a:pt x="883" y="6610"/>
                    <a:pt x="947" y="6642"/>
                    <a:pt x="1028" y="6642"/>
                  </a:cubicBezTo>
                  <a:cubicBezTo>
                    <a:pt x="1060" y="6642"/>
                    <a:pt x="1092" y="6626"/>
                    <a:pt x="1124" y="6626"/>
                  </a:cubicBezTo>
                  <a:lnTo>
                    <a:pt x="3530" y="5792"/>
                  </a:lnTo>
                  <a:cubicBezTo>
                    <a:pt x="4541" y="6337"/>
                    <a:pt x="5664" y="6642"/>
                    <a:pt x="6819" y="6642"/>
                  </a:cubicBezTo>
                  <a:cubicBezTo>
                    <a:pt x="10509" y="6626"/>
                    <a:pt x="13541" y="3690"/>
                    <a:pt x="13638" y="0"/>
                  </a:cubicBezTo>
                  <a:lnTo>
                    <a:pt x="13044" y="0"/>
                  </a:lnTo>
                  <a:cubicBezTo>
                    <a:pt x="12932" y="3353"/>
                    <a:pt x="10188" y="6032"/>
                    <a:pt x="6819" y="6032"/>
                  </a:cubicBezTo>
                  <a:cubicBezTo>
                    <a:pt x="5728" y="6032"/>
                    <a:pt x="4669" y="5743"/>
                    <a:pt x="3723" y="5198"/>
                  </a:cubicBezTo>
                  <a:cubicBezTo>
                    <a:pt x="3675" y="5166"/>
                    <a:pt x="3627" y="5166"/>
                    <a:pt x="3562" y="5166"/>
                  </a:cubicBezTo>
                  <a:cubicBezTo>
                    <a:pt x="3530" y="5166"/>
                    <a:pt x="3498" y="5166"/>
                    <a:pt x="3466" y="5182"/>
                  </a:cubicBezTo>
                  <a:lnTo>
                    <a:pt x="1413" y="5888"/>
                  </a:lnTo>
                  <a:lnTo>
                    <a:pt x="1846" y="3706"/>
                  </a:lnTo>
                  <a:cubicBezTo>
                    <a:pt x="1862" y="3626"/>
                    <a:pt x="1846" y="3530"/>
                    <a:pt x="1798" y="3465"/>
                  </a:cubicBezTo>
                  <a:cubicBezTo>
                    <a:pt x="1060" y="2455"/>
                    <a:pt x="642" y="1251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986575" y="1957675"/>
              <a:ext cx="197350" cy="95475"/>
            </a:xfrm>
            <a:custGeom>
              <a:avLst/>
              <a:gdLst/>
              <a:ahLst/>
              <a:cxnLst/>
              <a:rect l="l" t="t" r="r" b="b"/>
              <a:pathLst>
                <a:path w="7894" h="3819" extrusionOk="0">
                  <a:moveTo>
                    <a:pt x="0" y="0"/>
                  </a:moveTo>
                  <a:cubicBezTo>
                    <a:pt x="514" y="722"/>
                    <a:pt x="1091" y="1396"/>
                    <a:pt x="1733" y="2005"/>
                  </a:cubicBezTo>
                  <a:cubicBezTo>
                    <a:pt x="2824" y="3112"/>
                    <a:pt x="4846" y="3818"/>
                    <a:pt x="5760" y="3818"/>
                  </a:cubicBezTo>
                  <a:cubicBezTo>
                    <a:pt x="6675" y="3818"/>
                    <a:pt x="7268" y="3209"/>
                    <a:pt x="7509" y="2984"/>
                  </a:cubicBezTo>
                  <a:lnTo>
                    <a:pt x="7525" y="2952"/>
                  </a:lnTo>
                  <a:cubicBezTo>
                    <a:pt x="7814" y="2663"/>
                    <a:pt x="7878" y="1941"/>
                    <a:pt x="7878" y="1781"/>
                  </a:cubicBezTo>
                  <a:cubicBezTo>
                    <a:pt x="7894" y="1540"/>
                    <a:pt x="7766" y="1332"/>
                    <a:pt x="7557" y="1219"/>
                  </a:cubicBezTo>
                  <a:cubicBezTo>
                    <a:pt x="7445" y="1171"/>
                    <a:pt x="6273" y="594"/>
                    <a:pt x="5985" y="449"/>
                  </a:cubicBezTo>
                  <a:cubicBezTo>
                    <a:pt x="5888" y="406"/>
                    <a:pt x="5787" y="385"/>
                    <a:pt x="5686" y="385"/>
                  </a:cubicBezTo>
                  <a:cubicBezTo>
                    <a:pt x="5486" y="385"/>
                    <a:pt x="5289" y="471"/>
                    <a:pt x="5150" y="642"/>
                  </a:cubicBezTo>
                  <a:cubicBezTo>
                    <a:pt x="4894" y="979"/>
                    <a:pt x="4573" y="1348"/>
                    <a:pt x="4541" y="1396"/>
                  </a:cubicBezTo>
                  <a:cubicBezTo>
                    <a:pt x="4316" y="1316"/>
                    <a:pt x="3450" y="947"/>
                    <a:pt x="2985" y="481"/>
                  </a:cubicBezTo>
                  <a:cubicBezTo>
                    <a:pt x="2808" y="305"/>
                    <a:pt x="2664" y="144"/>
                    <a:pt x="2551" y="0"/>
                  </a:cubicBezTo>
                  <a:lnTo>
                    <a:pt x="1781" y="0"/>
                  </a:lnTo>
                  <a:cubicBezTo>
                    <a:pt x="2022" y="321"/>
                    <a:pt x="2279" y="626"/>
                    <a:pt x="2567" y="914"/>
                  </a:cubicBezTo>
                  <a:cubicBezTo>
                    <a:pt x="3193" y="1524"/>
                    <a:pt x="4332" y="1957"/>
                    <a:pt x="4364" y="1973"/>
                  </a:cubicBezTo>
                  <a:cubicBezTo>
                    <a:pt x="4396" y="1989"/>
                    <a:pt x="4412" y="1989"/>
                    <a:pt x="4428" y="1989"/>
                  </a:cubicBezTo>
                  <a:cubicBezTo>
                    <a:pt x="4462" y="1995"/>
                    <a:pt x="4495" y="1998"/>
                    <a:pt x="4527" y="1998"/>
                  </a:cubicBezTo>
                  <a:cubicBezTo>
                    <a:pt x="4685" y="1998"/>
                    <a:pt x="4836" y="1935"/>
                    <a:pt x="4942" y="1829"/>
                  </a:cubicBezTo>
                  <a:cubicBezTo>
                    <a:pt x="5054" y="1717"/>
                    <a:pt x="5535" y="1123"/>
                    <a:pt x="5616" y="1011"/>
                  </a:cubicBezTo>
                  <a:cubicBezTo>
                    <a:pt x="5634" y="992"/>
                    <a:pt x="5659" y="984"/>
                    <a:pt x="5685" y="984"/>
                  </a:cubicBezTo>
                  <a:cubicBezTo>
                    <a:pt x="5704" y="984"/>
                    <a:pt x="5724" y="988"/>
                    <a:pt x="5744" y="995"/>
                  </a:cubicBezTo>
                  <a:cubicBezTo>
                    <a:pt x="6001" y="1123"/>
                    <a:pt x="7124" y="1685"/>
                    <a:pt x="7284" y="1765"/>
                  </a:cubicBezTo>
                  <a:cubicBezTo>
                    <a:pt x="7284" y="1765"/>
                    <a:pt x="7284" y="1765"/>
                    <a:pt x="7284" y="1781"/>
                  </a:cubicBezTo>
                  <a:cubicBezTo>
                    <a:pt x="7284" y="2037"/>
                    <a:pt x="7220" y="2294"/>
                    <a:pt x="7092" y="2535"/>
                  </a:cubicBezTo>
                  <a:lnTo>
                    <a:pt x="7076" y="2551"/>
                  </a:lnTo>
                  <a:cubicBezTo>
                    <a:pt x="6899" y="2727"/>
                    <a:pt x="6418" y="3209"/>
                    <a:pt x="5760" y="3209"/>
                  </a:cubicBezTo>
                  <a:cubicBezTo>
                    <a:pt x="5086" y="3209"/>
                    <a:pt x="3161" y="2583"/>
                    <a:pt x="2150" y="1588"/>
                  </a:cubicBezTo>
                  <a:cubicBezTo>
                    <a:pt x="1637" y="1091"/>
                    <a:pt x="1172" y="562"/>
                    <a:pt x="73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287000" y="3191375"/>
              <a:ext cx="39725" cy="34025"/>
            </a:xfrm>
            <a:custGeom>
              <a:avLst/>
              <a:gdLst/>
              <a:ahLst/>
              <a:cxnLst/>
              <a:rect l="l" t="t" r="r" b="b"/>
              <a:pathLst>
                <a:path w="1589" h="1361" extrusionOk="0">
                  <a:moveTo>
                    <a:pt x="898" y="1"/>
                  </a:moveTo>
                  <a:cubicBezTo>
                    <a:pt x="305" y="1"/>
                    <a:pt x="0" y="739"/>
                    <a:pt x="417" y="1156"/>
                  </a:cubicBezTo>
                  <a:cubicBezTo>
                    <a:pt x="558" y="1297"/>
                    <a:pt x="732" y="1360"/>
                    <a:pt x="902" y="1360"/>
                  </a:cubicBezTo>
                  <a:cubicBezTo>
                    <a:pt x="1253" y="1360"/>
                    <a:pt x="1588" y="1091"/>
                    <a:pt x="1588" y="691"/>
                  </a:cubicBezTo>
                  <a:cubicBezTo>
                    <a:pt x="1588" y="306"/>
                    <a:pt x="1284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129425" y="3213850"/>
              <a:ext cx="176450" cy="109125"/>
            </a:xfrm>
            <a:custGeom>
              <a:avLst/>
              <a:gdLst/>
              <a:ahLst/>
              <a:cxnLst/>
              <a:rect l="l" t="t" r="r" b="b"/>
              <a:pathLst>
                <a:path w="7058" h="4365" extrusionOk="0">
                  <a:moveTo>
                    <a:pt x="3809" y="0"/>
                  </a:moveTo>
                  <a:cubicBezTo>
                    <a:pt x="1559" y="0"/>
                    <a:pt x="1" y="2270"/>
                    <a:pt x="816" y="4364"/>
                  </a:cubicBezTo>
                  <a:lnTo>
                    <a:pt x="1442" y="4284"/>
                  </a:lnTo>
                  <a:cubicBezTo>
                    <a:pt x="704" y="2632"/>
                    <a:pt x="1811" y="754"/>
                    <a:pt x="3608" y="594"/>
                  </a:cubicBezTo>
                  <a:cubicBezTo>
                    <a:pt x="3681" y="588"/>
                    <a:pt x="3753" y="585"/>
                    <a:pt x="3825" y="585"/>
                  </a:cubicBezTo>
                  <a:cubicBezTo>
                    <a:pt x="5516" y="585"/>
                    <a:pt x="6798" y="2189"/>
                    <a:pt x="6367" y="3867"/>
                  </a:cubicBezTo>
                  <a:cubicBezTo>
                    <a:pt x="6576" y="3867"/>
                    <a:pt x="6784" y="3851"/>
                    <a:pt x="6993" y="3835"/>
                  </a:cubicBezTo>
                  <a:cubicBezTo>
                    <a:pt x="7025" y="3626"/>
                    <a:pt x="7057" y="3434"/>
                    <a:pt x="7057" y="3225"/>
                  </a:cubicBezTo>
                  <a:cubicBezTo>
                    <a:pt x="7057" y="1444"/>
                    <a:pt x="5613" y="0"/>
                    <a:pt x="3832" y="0"/>
                  </a:cubicBezTo>
                  <a:cubicBezTo>
                    <a:pt x="3824" y="0"/>
                    <a:pt x="3817" y="0"/>
                    <a:pt x="38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068800" y="3144450"/>
              <a:ext cx="312475" cy="191350"/>
            </a:xfrm>
            <a:custGeom>
              <a:avLst/>
              <a:gdLst/>
              <a:ahLst/>
              <a:cxnLst/>
              <a:rect l="l" t="t" r="r" b="b"/>
              <a:pathLst>
                <a:path w="12499" h="7654" extrusionOk="0">
                  <a:moveTo>
                    <a:pt x="4348" y="1"/>
                  </a:moveTo>
                  <a:cubicBezTo>
                    <a:pt x="1942" y="1"/>
                    <a:pt x="0" y="1942"/>
                    <a:pt x="0" y="4349"/>
                  </a:cubicBezTo>
                  <a:lnTo>
                    <a:pt x="0" y="7654"/>
                  </a:lnTo>
                  <a:lnTo>
                    <a:pt x="594" y="7557"/>
                  </a:lnTo>
                  <a:lnTo>
                    <a:pt x="594" y="4349"/>
                  </a:lnTo>
                  <a:cubicBezTo>
                    <a:pt x="610" y="2279"/>
                    <a:pt x="2279" y="595"/>
                    <a:pt x="4348" y="595"/>
                  </a:cubicBezTo>
                  <a:lnTo>
                    <a:pt x="8150" y="595"/>
                  </a:lnTo>
                  <a:cubicBezTo>
                    <a:pt x="10220" y="595"/>
                    <a:pt x="11905" y="2279"/>
                    <a:pt x="11905" y="4349"/>
                  </a:cubicBezTo>
                  <a:lnTo>
                    <a:pt x="11905" y="6563"/>
                  </a:lnTo>
                  <a:lnTo>
                    <a:pt x="12498" y="6563"/>
                  </a:lnTo>
                  <a:lnTo>
                    <a:pt x="12498" y="4333"/>
                  </a:lnTo>
                  <a:cubicBezTo>
                    <a:pt x="12498" y="1942"/>
                    <a:pt x="10557" y="1"/>
                    <a:pt x="81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192125" y="1957675"/>
              <a:ext cx="165650" cy="115125"/>
            </a:xfrm>
            <a:custGeom>
              <a:avLst/>
              <a:gdLst/>
              <a:ahLst/>
              <a:cxnLst/>
              <a:rect l="l" t="t" r="r" b="b"/>
              <a:pathLst>
                <a:path w="6626" h="4605" extrusionOk="0">
                  <a:moveTo>
                    <a:pt x="401" y="0"/>
                  </a:moveTo>
                  <a:cubicBezTo>
                    <a:pt x="193" y="433"/>
                    <a:pt x="80" y="898"/>
                    <a:pt x="80" y="1380"/>
                  </a:cubicBezTo>
                  <a:cubicBezTo>
                    <a:pt x="96" y="3161"/>
                    <a:pt x="1524" y="4588"/>
                    <a:pt x="3305" y="4604"/>
                  </a:cubicBezTo>
                  <a:cubicBezTo>
                    <a:pt x="5086" y="4588"/>
                    <a:pt x="6530" y="3161"/>
                    <a:pt x="6530" y="1380"/>
                  </a:cubicBezTo>
                  <a:cubicBezTo>
                    <a:pt x="6530" y="898"/>
                    <a:pt x="6417" y="433"/>
                    <a:pt x="6225" y="0"/>
                  </a:cubicBezTo>
                  <a:lnTo>
                    <a:pt x="5535" y="0"/>
                  </a:lnTo>
                  <a:cubicBezTo>
                    <a:pt x="6626" y="1749"/>
                    <a:pt x="5359" y="4011"/>
                    <a:pt x="3305" y="4011"/>
                  </a:cubicBezTo>
                  <a:cubicBezTo>
                    <a:pt x="1251" y="4011"/>
                    <a:pt x="0" y="1749"/>
                    <a:pt x="109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3118725" y="1957675"/>
              <a:ext cx="312450" cy="183300"/>
            </a:xfrm>
            <a:custGeom>
              <a:avLst/>
              <a:gdLst/>
              <a:ahLst/>
              <a:cxnLst/>
              <a:rect l="l" t="t" r="r" b="b"/>
              <a:pathLst>
                <a:path w="12498" h="7332" extrusionOk="0">
                  <a:moveTo>
                    <a:pt x="0" y="0"/>
                  </a:moveTo>
                  <a:lnTo>
                    <a:pt x="0" y="2984"/>
                  </a:lnTo>
                  <a:cubicBezTo>
                    <a:pt x="0" y="5391"/>
                    <a:pt x="1941" y="7332"/>
                    <a:pt x="4348" y="7332"/>
                  </a:cubicBezTo>
                  <a:lnTo>
                    <a:pt x="8150" y="7332"/>
                  </a:lnTo>
                  <a:cubicBezTo>
                    <a:pt x="10557" y="7332"/>
                    <a:pt x="12498" y="5391"/>
                    <a:pt x="12498" y="2984"/>
                  </a:cubicBezTo>
                  <a:lnTo>
                    <a:pt x="12498" y="0"/>
                  </a:lnTo>
                  <a:lnTo>
                    <a:pt x="11888" y="0"/>
                  </a:lnTo>
                  <a:lnTo>
                    <a:pt x="11888" y="2984"/>
                  </a:lnTo>
                  <a:cubicBezTo>
                    <a:pt x="11888" y="5054"/>
                    <a:pt x="10220" y="6738"/>
                    <a:pt x="8150" y="6738"/>
                  </a:cubicBezTo>
                  <a:lnTo>
                    <a:pt x="4332" y="6738"/>
                  </a:lnTo>
                  <a:cubicBezTo>
                    <a:pt x="2262" y="6722"/>
                    <a:pt x="594" y="5054"/>
                    <a:pt x="594" y="2984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210300" y="2359550"/>
              <a:ext cx="457225" cy="400300"/>
            </a:xfrm>
            <a:custGeom>
              <a:avLst/>
              <a:gdLst/>
              <a:ahLst/>
              <a:cxnLst/>
              <a:rect l="l" t="t" r="r" b="b"/>
              <a:pathLst>
                <a:path w="18289" h="16012" extrusionOk="0">
                  <a:moveTo>
                    <a:pt x="12307" y="333"/>
                  </a:moveTo>
                  <a:cubicBezTo>
                    <a:pt x="13636" y="333"/>
                    <a:pt x="14991" y="826"/>
                    <a:pt x="16090" y="1926"/>
                  </a:cubicBezTo>
                  <a:cubicBezTo>
                    <a:pt x="17646" y="3482"/>
                    <a:pt x="18112" y="5808"/>
                    <a:pt x="17261" y="7829"/>
                  </a:cubicBezTo>
                  <a:cubicBezTo>
                    <a:pt x="16427" y="9851"/>
                    <a:pt x="14454" y="11182"/>
                    <a:pt x="12272" y="11182"/>
                  </a:cubicBezTo>
                  <a:lnTo>
                    <a:pt x="12272" y="11150"/>
                  </a:lnTo>
                  <a:cubicBezTo>
                    <a:pt x="11694" y="11150"/>
                    <a:pt x="11117" y="11070"/>
                    <a:pt x="10555" y="10878"/>
                  </a:cubicBezTo>
                  <a:lnTo>
                    <a:pt x="10475" y="10846"/>
                  </a:lnTo>
                  <a:cubicBezTo>
                    <a:pt x="10411" y="10830"/>
                    <a:pt x="10331" y="10797"/>
                    <a:pt x="10250" y="10765"/>
                  </a:cubicBezTo>
                  <a:lnTo>
                    <a:pt x="10154" y="10717"/>
                  </a:lnTo>
                  <a:lnTo>
                    <a:pt x="9946" y="10637"/>
                  </a:lnTo>
                  <a:lnTo>
                    <a:pt x="9849" y="10589"/>
                  </a:lnTo>
                  <a:cubicBezTo>
                    <a:pt x="9753" y="10541"/>
                    <a:pt x="9673" y="10493"/>
                    <a:pt x="9577" y="10428"/>
                  </a:cubicBezTo>
                  <a:cubicBezTo>
                    <a:pt x="9545" y="10428"/>
                    <a:pt x="9528" y="10412"/>
                    <a:pt x="9512" y="10412"/>
                  </a:cubicBezTo>
                  <a:lnTo>
                    <a:pt x="9480" y="10412"/>
                  </a:lnTo>
                  <a:cubicBezTo>
                    <a:pt x="9472" y="10404"/>
                    <a:pt x="9464" y="10400"/>
                    <a:pt x="9456" y="10400"/>
                  </a:cubicBezTo>
                  <a:cubicBezTo>
                    <a:pt x="9448" y="10400"/>
                    <a:pt x="9440" y="10404"/>
                    <a:pt x="9432" y="10412"/>
                  </a:cubicBezTo>
                  <a:lnTo>
                    <a:pt x="9416" y="10412"/>
                  </a:lnTo>
                  <a:cubicBezTo>
                    <a:pt x="9384" y="10412"/>
                    <a:pt x="9352" y="10412"/>
                    <a:pt x="9320" y="10428"/>
                  </a:cubicBezTo>
                  <a:lnTo>
                    <a:pt x="7587" y="11022"/>
                  </a:lnTo>
                  <a:lnTo>
                    <a:pt x="7587" y="11022"/>
                  </a:lnTo>
                  <a:lnTo>
                    <a:pt x="7956" y="9177"/>
                  </a:lnTo>
                  <a:cubicBezTo>
                    <a:pt x="7956" y="9161"/>
                    <a:pt x="7956" y="9129"/>
                    <a:pt x="7956" y="9113"/>
                  </a:cubicBezTo>
                  <a:cubicBezTo>
                    <a:pt x="7956" y="9049"/>
                    <a:pt x="7924" y="8985"/>
                    <a:pt x="7892" y="8936"/>
                  </a:cubicBezTo>
                  <a:lnTo>
                    <a:pt x="7876" y="8904"/>
                  </a:lnTo>
                  <a:cubicBezTo>
                    <a:pt x="7796" y="8808"/>
                    <a:pt x="7732" y="8712"/>
                    <a:pt x="7667" y="8616"/>
                  </a:cubicBezTo>
                  <a:lnTo>
                    <a:pt x="7587" y="8471"/>
                  </a:lnTo>
                  <a:cubicBezTo>
                    <a:pt x="7539" y="8407"/>
                    <a:pt x="7507" y="8343"/>
                    <a:pt x="7475" y="8279"/>
                  </a:cubicBezTo>
                  <a:cubicBezTo>
                    <a:pt x="7443" y="8214"/>
                    <a:pt x="7411" y="8150"/>
                    <a:pt x="7379" y="8086"/>
                  </a:cubicBezTo>
                  <a:cubicBezTo>
                    <a:pt x="7347" y="8006"/>
                    <a:pt x="7331" y="7990"/>
                    <a:pt x="7314" y="7942"/>
                  </a:cubicBezTo>
                  <a:cubicBezTo>
                    <a:pt x="7298" y="7894"/>
                    <a:pt x="7250" y="7781"/>
                    <a:pt x="7218" y="7717"/>
                  </a:cubicBezTo>
                  <a:cubicBezTo>
                    <a:pt x="7202" y="7669"/>
                    <a:pt x="7186" y="7637"/>
                    <a:pt x="7170" y="7589"/>
                  </a:cubicBezTo>
                  <a:cubicBezTo>
                    <a:pt x="7138" y="7509"/>
                    <a:pt x="7122" y="7428"/>
                    <a:pt x="7090" y="7348"/>
                  </a:cubicBezTo>
                  <a:cubicBezTo>
                    <a:pt x="7074" y="7316"/>
                    <a:pt x="7074" y="7284"/>
                    <a:pt x="7058" y="7252"/>
                  </a:cubicBezTo>
                  <a:cubicBezTo>
                    <a:pt x="6978" y="6931"/>
                    <a:pt x="6913" y="6610"/>
                    <a:pt x="6881" y="6273"/>
                  </a:cubicBezTo>
                  <a:cubicBezTo>
                    <a:pt x="6865" y="6097"/>
                    <a:pt x="6849" y="5936"/>
                    <a:pt x="6849" y="5760"/>
                  </a:cubicBezTo>
                  <a:cubicBezTo>
                    <a:pt x="6849" y="2492"/>
                    <a:pt x="9524" y="333"/>
                    <a:pt x="12307" y="333"/>
                  </a:cubicBezTo>
                  <a:close/>
                  <a:moveTo>
                    <a:pt x="5891" y="6508"/>
                  </a:moveTo>
                  <a:cubicBezTo>
                    <a:pt x="6039" y="6508"/>
                    <a:pt x="6183" y="6522"/>
                    <a:pt x="6336" y="6546"/>
                  </a:cubicBezTo>
                  <a:cubicBezTo>
                    <a:pt x="6336" y="6562"/>
                    <a:pt x="6336" y="6562"/>
                    <a:pt x="6336" y="6578"/>
                  </a:cubicBezTo>
                  <a:cubicBezTo>
                    <a:pt x="6336" y="6658"/>
                    <a:pt x="6352" y="6755"/>
                    <a:pt x="6368" y="6835"/>
                  </a:cubicBezTo>
                  <a:lnTo>
                    <a:pt x="6400" y="6963"/>
                  </a:lnTo>
                  <a:cubicBezTo>
                    <a:pt x="6416" y="7043"/>
                    <a:pt x="6432" y="7140"/>
                    <a:pt x="6464" y="7220"/>
                  </a:cubicBezTo>
                  <a:cubicBezTo>
                    <a:pt x="6464" y="7252"/>
                    <a:pt x="6480" y="7284"/>
                    <a:pt x="6480" y="7316"/>
                  </a:cubicBezTo>
                  <a:cubicBezTo>
                    <a:pt x="6560" y="7605"/>
                    <a:pt x="6657" y="7878"/>
                    <a:pt x="6769" y="8150"/>
                  </a:cubicBezTo>
                  <a:cubicBezTo>
                    <a:pt x="6801" y="8198"/>
                    <a:pt x="6817" y="8247"/>
                    <a:pt x="6833" y="8295"/>
                  </a:cubicBezTo>
                  <a:cubicBezTo>
                    <a:pt x="6865" y="8359"/>
                    <a:pt x="6897" y="8423"/>
                    <a:pt x="6929" y="8503"/>
                  </a:cubicBezTo>
                  <a:lnTo>
                    <a:pt x="7042" y="8696"/>
                  </a:lnTo>
                  <a:cubicBezTo>
                    <a:pt x="7074" y="8760"/>
                    <a:pt x="7090" y="8808"/>
                    <a:pt x="7122" y="8856"/>
                  </a:cubicBezTo>
                  <a:cubicBezTo>
                    <a:pt x="7186" y="8968"/>
                    <a:pt x="7250" y="9049"/>
                    <a:pt x="7331" y="9161"/>
                  </a:cubicBezTo>
                  <a:lnTo>
                    <a:pt x="7347" y="9193"/>
                  </a:lnTo>
                  <a:lnTo>
                    <a:pt x="7042" y="10733"/>
                  </a:lnTo>
                  <a:cubicBezTo>
                    <a:pt x="7010" y="10701"/>
                    <a:pt x="6962" y="10685"/>
                    <a:pt x="6913" y="10685"/>
                  </a:cubicBezTo>
                  <a:cubicBezTo>
                    <a:pt x="6544" y="10701"/>
                    <a:pt x="6544" y="11247"/>
                    <a:pt x="6913" y="11247"/>
                  </a:cubicBezTo>
                  <a:lnTo>
                    <a:pt x="6945" y="11247"/>
                  </a:lnTo>
                  <a:lnTo>
                    <a:pt x="6913" y="11423"/>
                  </a:lnTo>
                  <a:cubicBezTo>
                    <a:pt x="6897" y="11535"/>
                    <a:pt x="6929" y="11648"/>
                    <a:pt x="7010" y="11712"/>
                  </a:cubicBezTo>
                  <a:cubicBezTo>
                    <a:pt x="7042" y="11744"/>
                    <a:pt x="7058" y="11760"/>
                    <a:pt x="7090" y="11760"/>
                  </a:cubicBezTo>
                  <a:lnTo>
                    <a:pt x="7122" y="11760"/>
                  </a:lnTo>
                  <a:cubicBezTo>
                    <a:pt x="7138" y="11776"/>
                    <a:pt x="7170" y="11776"/>
                    <a:pt x="7202" y="11776"/>
                  </a:cubicBezTo>
                  <a:lnTo>
                    <a:pt x="7218" y="11776"/>
                  </a:lnTo>
                  <a:cubicBezTo>
                    <a:pt x="7250" y="11776"/>
                    <a:pt x="7282" y="11776"/>
                    <a:pt x="7314" y="11760"/>
                  </a:cubicBezTo>
                  <a:lnTo>
                    <a:pt x="9400" y="11038"/>
                  </a:lnTo>
                  <a:cubicBezTo>
                    <a:pt x="9528" y="11102"/>
                    <a:pt x="9641" y="11166"/>
                    <a:pt x="9769" y="11215"/>
                  </a:cubicBezTo>
                  <a:cubicBezTo>
                    <a:pt x="9785" y="11231"/>
                    <a:pt x="9817" y="11247"/>
                    <a:pt x="9865" y="11263"/>
                  </a:cubicBezTo>
                  <a:cubicBezTo>
                    <a:pt x="9946" y="11311"/>
                    <a:pt x="10042" y="11343"/>
                    <a:pt x="10122" y="11375"/>
                  </a:cubicBezTo>
                  <a:lnTo>
                    <a:pt x="10154" y="11391"/>
                  </a:lnTo>
                  <a:cubicBezTo>
                    <a:pt x="10074" y="12177"/>
                    <a:pt x="9785" y="12931"/>
                    <a:pt x="9320" y="13557"/>
                  </a:cubicBezTo>
                  <a:cubicBezTo>
                    <a:pt x="9272" y="13621"/>
                    <a:pt x="9256" y="13717"/>
                    <a:pt x="9272" y="13798"/>
                  </a:cubicBezTo>
                  <a:lnTo>
                    <a:pt x="9545" y="15241"/>
                  </a:lnTo>
                  <a:lnTo>
                    <a:pt x="8197" y="14776"/>
                  </a:lnTo>
                  <a:cubicBezTo>
                    <a:pt x="8168" y="14765"/>
                    <a:pt x="8138" y="14759"/>
                    <a:pt x="8108" y="14759"/>
                  </a:cubicBezTo>
                  <a:cubicBezTo>
                    <a:pt x="8052" y="14759"/>
                    <a:pt x="7998" y="14777"/>
                    <a:pt x="7956" y="14808"/>
                  </a:cubicBezTo>
                  <a:cubicBezTo>
                    <a:pt x="7251" y="15215"/>
                    <a:pt x="6490" y="15403"/>
                    <a:pt x="5744" y="15403"/>
                  </a:cubicBezTo>
                  <a:cubicBezTo>
                    <a:pt x="3810" y="15403"/>
                    <a:pt x="1971" y="14135"/>
                    <a:pt x="1427" y="12097"/>
                  </a:cubicBezTo>
                  <a:cubicBezTo>
                    <a:pt x="673" y="9273"/>
                    <a:pt x="2806" y="6514"/>
                    <a:pt x="5726" y="6514"/>
                  </a:cubicBezTo>
                  <a:cubicBezTo>
                    <a:pt x="5782" y="6510"/>
                    <a:pt x="5837" y="6508"/>
                    <a:pt x="5891" y="6508"/>
                  </a:cubicBezTo>
                  <a:close/>
                  <a:moveTo>
                    <a:pt x="12272" y="0"/>
                  </a:moveTo>
                  <a:cubicBezTo>
                    <a:pt x="9063" y="0"/>
                    <a:pt x="6400" y="2535"/>
                    <a:pt x="6272" y="5760"/>
                  </a:cubicBezTo>
                  <a:lnTo>
                    <a:pt x="6272" y="5936"/>
                  </a:lnTo>
                  <a:cubicBezTo>
                    <a:pt x="6079" y="5904"/>
                    <a:pt x="5903" y="5904"/>
                    <a:pt x="5710" y="5904"/>
                  </a:cubicBezTo>
                  <a:cubicBezTo>
                    <a:pt x="5702" y="5904"/>
                    <a:pt x="5693" y="5904"/>
                    <a:pt x="5685" y="5904"/>
                  </a:cubicBezTo>
                  <a:cubicBezTo>
                    <a:pt x="2409" y="5904"/>
                    <a:pt x="1" y="9009"/>
                    <a:pt x="817" y="12193"/>
                  </a:cubicBezTo>
                  <a:cubicBezTo>
                    <a:pt x="1405" y="14532"/>
                    <a:pt x="3500" y="16002"/>
                    <a:pt x="5713" y="16002"/>
                  </a:cubicBezTo>
                  <a:cubicBezTo>
                    <a:pt x="6521" y="16002"/>
                    <a:pt x="7345" y="15806"/>
                    <a:pt x="8117" y="15386"/>
                  </a:cubicBezTo>
                  <a:lnTo>
                    <a:pt x="9849" y="15995"/>
                  </a:lnTo>
                  <a:cubicBezTo>
                    <a:pt x="9881" y="15995"/>
                    <a:pt x="9914" y="16011"/>
                    <a:pt x="9946" y="16011"/>
                  </a:cubicBezTo>
                  <a:cubicBezTo>
                    <a:pt x="10138" y="16011"/>
                    <a:pt x="10266" y="15835"/>
                    <a:pt x="10234" y="15642"/>
                  </a:cubicBezTo>
                  <a:lnTo>
                    <a:pt x="9881" y="13814"/>
                  </a:lnTo>
                  <a:cubicBezTo>
                    <a:pt x="10347" y="13140"/>
                    <a:pt x="10635" y="12370"/>
                    <a:pt x="10732" y="11551"/>
                  </a:cubicBezTo>
                  <a:cubicBezTo>
                    <a:pt x="11229" y="11696"/>
                    <a:pt x="11759" y="11760"/>
                    <a:pt x="12272" y="11760"/>
                  </a:cubicBezTo>
                  <a:cubicBezTo>
                    <a:pt x="15593" y="11760"/>
                    <a:pt x="18272" y="9065"/>
                    <a:pt x="18288" y="5760"/>
                  </a:cubicBezTo>
                  <a:cubicBezTo>
                    <a:pt x="18144" y="2535"/>
                    <a:pt x="15497" y="0"/>
                    <a:pt x="122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437675" y="2536825"/>
              <a:ext cx="158850" cy="14875"/>
            </a:xfrm>
            <a:custGeom>
              <a:avLst/>
              <a:gdLst/>
              <a:ahLst/>
              <a:cxnLst/>
              <a:rect l="l" t="t" r="r" b="b"/>
              <a:pathLst>
                <a:path w="6354" h="595" extrusionOk="0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437675" y="2495925"/>
              <a:ext cx="158850" cy="14850"/>
            </a:xfrm>
            <a:custGeom>
              <a:avLst/>
              <a:gdLst/>
              <a:ahLst/>
              <a:cxnLst/>
              <a:rect l="l" t="t" r="r" b="b"/>
              <a:pathLst>
                <a:path w="6354" h="594" extrusionOk="0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437675" y="2455000"/>
              <a:ext cx="158850" cy="15275"/>
            </a:xfrm>
            <a:custGeom>
              <a:avLst/>
              <a:gdLst/>
              <a:ahLst/>
              <a:cxnLst/>
              <a:rect l="l" t="t" r="r" b="b"/>
              <a:pathLst>
                <a:path w="6354" h="611" extrusionOk="0">
                  <a:moveTo>
                    <a:pt x="401" y="1"/>
                  </a:moveTo>
                  <a:cubicBezTo>
                    <a:pt x="0" y="1"/>
                    <a:pt x="0" y="610"/>
                    <a:pt x="401" y="610"/>
                  </a:cubicBezTo>
                  <a:lnTo>
                    <a:pt x="5952" y="610"/>
                  </a:lnTo>
                  <a:cubicBezTo>
                    <a:pt x="6354" y="610"/>
                    <a:pt x="6354" y="1"/>
                    <a:pt x="595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310925" y="2626275"/>
              <a:ext cx="16475" cy="13900"/>
            </a:xfrm>
            <a:custGeom>
              <a:avLst/>
              <a:gdLst/>
              <a:ahLst/>
              <a:cxnLst/>
              <a:rect l="l" t="t" r="r" b="b"/>
              <a:pathLst>
                <a:path w="659" h="556" extrusionOk="0">
                  <a:moveTo>
                    <a:pt x="370" y="0"/>
                  </a:moveTo>
                  <a:cubicBezTo>
                    <a:pt x="129" y="0"/>
                    <a:pt x="1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7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343825" y="2626275"/>
              <a:ext cx="16450" cy="13900"/>
            </a:xfrm>
            <a:custGeom>
              <a:avLst/>
              <a:gdLst/>
              <a:ahLst/>
              <a:cxnLst/>
              <a:rect l="l" t="t" r="r" b="b"/>
              <a:pathLst>
                <a:path w="658" h="556" extrusionOk="0">
                  <a:moveTo>
                    <a:pt x="385" y="0"/>
                  </a:moveTo>
                  <a:cubicBezTo>
                    <a:pt x="128" y="0"/>
                    <a:pt x="0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6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8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152850" y="1957675"/>
              <a:ext cx="34500" cy="8425"/>
            </a:xfrm>
            <a:custGeom>
              <a:avLst/>
              <a:gdLst/>
              <a:ahLst/>
              <a:cxnLst/>
              <a:rect l="l" t="t" r="r" b="b"/>
              <a:pathLst>
                <a:path w="1380" h="337" extrusionOk="0">
                  <a:moveTo>
                    <a:pt x="16" y="0"/>
                  </a:moveTo>
                  <a:cubicBezTo>
                    <a:pt x="0" y="96"/>
                    <a:pt x="48" y="209"/>
                    <a:pt x="129" y="273"/>
                  </a:cubicBezTo>
                  <a:cubicBezTo>
                    <a:pt x="145" y="289"/>
                    <a:pt x="177" y="321"/>
                    <a:pt x="209" y="321"/>
                  </a:cubicBezTo>
                  <a:lnTo>
                    <a:pt x="225" y="321"/>
                  </a:lnTo>
                  <a:cubicBezTo>
                    <a:pt x="257" y="337"/>
                    <a:pt x="273" y="337"/>
                    <a:pt x="305" y="337"/>
                  </a:cubicBezTo>
                  <a:lnTo>
                    <a:pt x="321" y="337"/>
                  </a:lnTo>
                  <a:cubicBezTo>
                    <a:pt x="353" y="337"/>
                    <a:pt x="385" y="337"/>
                    <a:pt x="417" y="321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6998025" y="1957675"/>
              <a:ext cx="340150" cy="114725"/>
            </a:xfrm>
            <a:custGeom>
              <a:avLst/>
              <a:gdLst/>
              <a:ahLst/>
              <a:cxnLst/>
              <a:rect l="l" t="t" r="r" b="b"/>
              <a:pathLst>
                <a:path w="13606" h="4589" extrusionOk="0">
                  <a:moveTo>
                    <a:pt x="0" y="0"/>
                  </a:moveTo>
                  <a:cubicBezTo>
                    <a:pt x="257" y="2599"/>
                    <a:pt x="2423" y="4572"/>
                    <a:pt x="5038" y="4588"/>
                  </a:cubicBezTo>
                  <a:cubicBezTo>
                    <a:pt x="5872" y="4588"/>
                    <a:pt x="6691" y="4380"/>
                    <a:pt x="7445" y="3979"/>
                  </a:cubicBezTo>
                  <a:lnTo>
                    <a:pt x="9161" y="4572"/>
                  </a:lnTo>
                  <a:cubicBezTo>
                    <a:pt x="9193" y="4588"/>
                    <a:pt x="9225" y="4588"/>
                    <a:pt x="9258" y="4588"/>
                  </a:cubicBezTo>
                  <a:cubicBezTo>
                    <a:pt x="9338" y="4588"/>
                    <a:pt x="9402" y="4572"/>
                    <a:pt x="9466" y="4524"/>
                  </a:cubicBezTo>
                  <a:cubicBezTo>
                    <a:pt x="9546" y="4444"/>
                    <a:pt x="9578" y="4348"/>
                    <a:pt x="9562" y="4235"/>
                  </a:cubicBezTo>
                  <a:lnTo>
                    <a:pt x="9209" y="2406"/>
                  </a:lnTo>
                  <a:cubicBezTo>
                    <a:pt x="9659" y="1733"/>
                    <a:pt x="9947" y="947"/>
                    <a:pt x="10044" y="144"/>
                  </a:cubicBezTo>
                  <a:cubicBezTo>
                    <a:pt x="10541" y="273"/>
                    <a:pt x="11054" y="353"/>
                    <a:pt x="11584" y="353"/>
                  </a:cubicBezTo>
                  <a:cubicBezTo>
                    <a:pt x="12274" y="353"/>
                    <a:pt x="12947" y="225"/>
                    <a:pt x="13605" y="0"/>
                  </a:cubicBezTo>
                  <a:lnTo>
                    <a:pt x="9450" y="0"/>
                  </a:lnTo>
                  <a:cubicBezTo>
                    <a:pt x="9370" y="770"/>
                    <a:pt x="9081" y="1524"/>
                    <a:pt x="8632" y="2150"/>
                  </a:cubicBezTo>
                  <a:cubicBezTo>
                    <a:pt x="8584" y="2214"/>
                    <a:pt x="8568" y="2294"/>
                    <a:pt x="8584" y="2390"/>
                  </a:cubicBezTo>
                  <a:lnTo>
                    <a:pt x="8856" y="3834"/>
                  </a:lnTo>
                  <a:lnTo>
                    <a:pt x="7493" y="3369"/>
                  </a:lnTo>
                  <a:cubicBezTo>
                    <a:pt x="7457" y="3355"/>
                    <a:pt x="7421" y="3347"/>
                    <a:pt x="7385" y="3347"/>
                  </a:cubicBezTo>
                  <a:cubicBezTo>
                    <a:pt x="7340" y="3347"/>
                    <a:pt x="7296" y="3359"/>
                    <a:pt x="7252" y="3385"/>
                  </a:cubicBezTo>
                  <a:cubicBezTo>
                    <a:pt x="6578" y="3786"/>
                    <a:pt x="5808" y="3979"/>
                    <a:pt x="5038" y="3995"/>
                  </a:cubicBezTo>
                  <a:cubicBezTo>
                    <a:pt x="2760" y="3979"/>
                    <a:pt x="851" y="2262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4189225" y="3180550"/>
              <a:ext cx="380250" cy="337350"/>
            </a:xfrm>
            <a:custGeom>
              <a:avLst/>
              <a:gdLst/>
              <a:ahLst/>
              <a:cxnLst/>
              <a:rect l="l" t="t" r="r" b="b"/>
              <a:pathLst>
                <a:path w="15210" h="13494" extrusionOk="0">
                  <a:moveTo>
                    <a:pt x="9353" y="819"/>
                  </a:moveTo>
                  <a:cubicBezTo>
                    <a:pt x="9450" y="867"/>
                    <a:pt x="9562" y="899"/>
                    <a:pt x="9658" y="931"/>
                  </a:cubicBezTo>
                  <a:lnTo>
                    <a:pt x="9658" y="915"/>
                  </a:lnTo>
                  <a:lnTo>
                    <a:pt x="9771" y="963"/>
                  </a:lnTo>
                  <a:cubicBezTo>
                    <a:pt x="10011" y="1060"/>
                    <a:pt x="10252" y="1156"/>
                    <a:pt x="10476" y="1284"/>
                  </a:cubicBezTo>
                  <a:lnTo>
                    <a:pt x="10621" y="1365"/>
                  </a:lnTo>
                  <a:cubicBezTo>
                    <a:pt x="10685" y="1397"/>
                    <a:pt x="10749" y="1429"/>
                    <a:pt x="10829" y="1477"/>
                  </a:cubicBezTo>
                  <a:cubicBezTo>
                    <a:pt x="10894" y="1509"/>
                    <a:pt x="11006" y="1589"/>
                    <a:pt x="11102" y="1653"/>
                  </a:cubicBezTo>
                  <a:lnTo>
                    <a:pt x="11150" y="1685"/>
                  </a:lnTo>
                  <a:cubicBezTo>
                    <a:pt x="10878" y="1894"/>
                    <a:pt x="10573" y="2070"/>
                    <a:pt x="10268" y="2215"/>
                  </a:cubicBezTo>
                  <a:cubicBezTo>
                    <a:pt x="10043" y="1701"/>
                    <a:pt x="9738" y="1236"/>
                    <a:pt x="9353" y="819"/>
                  </a:cubicBezTo>
                  <a:close/>
                  <a:moveTo>
                    <a:pt x="5856" y="835"/>
                  </a:moveTo>
                  <a:lnTo>
                    <a:pt x="5856" y="835"/>
                  </a:lnTo>
                  <a:cubicBezTo>
                    <a:pt x="5487" y="1252"/>
                    <a:pt x="5182" y="1717"/>
                    <a:pt x="4958" y="2231"/>
                  </a:cubicBezTo>
                  <a:cubicBezTo>
                    <a:pt x="4653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20" y="1605"/>
                    <a:pt x="4300" y="1541"/>
                    <a:pt x="4396" y="1493"/>
                  </a:cubicBezTo>
                  <a:cubicBezTo>
                    <a:pt x="4476" y="1429"/>
                    <a:pt x="4524" y="1413"/>
                    <a:pt x="4589" y="1365"/>
                  </a:cubicBezTo>
                  <a:lnTo>
                    <a:pt x="4733" y="1284"/>
                  </a:lnTo>
                  <a:cubicBezTo>
                    <a:pt x="4958" y="1172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47" y="899"/>
                    <a:pt x="5760" y="867"/>
                    <a:pt x="5856" y="835"/>
                  </a:cubicBezTo>
                  <a:close/>
                  <a:moveTo>
                    <a:pt x="7300" y="610"/>
                  </a:moveTo>
                  <a:lnTo>
                    <a:pt x="7300" y="2792"/>
                  </a:lnTo>
                  <a:cubicBezTo>
                    <a:pt x="6690" y="2776"/>
                    <a:pt x="6097" y="2648"/>
                    <a:pt x="5519" y="2439"/>
                  </a:cubicBezTo>
                  <a:cubicBezTo>
                    <a:pt x="6000" y="1445"/>
                    <a:pt x="6626" y="755"/>
                    <a:pt x="7300" y="610"/>
                  </a:cubicBezTo>
                  <a:close/>
                  <a:moveTo>
                    <a:pt x="7910" y="627"/>
                  </a:moveTo>
                  <a:cubicBezTo>
                    <a:pt x="8599" y="771"/>
                    <a:pt x="9225" y="1461"/>
                    <a:pt x="9690" y="2455"/>
                  </a:cubicBezTo>
                  <a:cubicBezTo>
                    <a:pt x="9113" y="2664"/>
                    <a:pt x="8519" y="2792"/>
                    <a:pt x="7910" y="2808"/>
                  </a:cubicBezTo>
                  <a:lnTo>
                    <a:pt x="7910" y="627"/>
                  </a:lnTo>
                  <a:close/>
                  <a:moveTo>
                    <a:pt x="5294" y="3001"/>
                  </a:moveTo>
                  <a:cubicBezTo>
                    <a:pt x="5936" y="3242"/>
                    <a:pt x="6610" y="3370"/>
                    <a:pt x="7300" y="3402"/>
                  </a:cubicBezTo>
                  <a:lnTo>
                    <a:pt x="7300" y="6434"/>
                  </a:lnTo>
                  <a:lnTo>
                    <a:pt x="4685" y="6434"/>
                  </a:lnTo>
                  <a:cubicBezTo>
                    <a:pt x="4701" y="5263"/>
                    <a:pt x="4909" y="4108"/>
                    <a:pt x="5294" y="3001"/>
                  </a:cubicBezTo>
                  <a:close/>
                  <a:moveTo>
                    <a:pt x="3578" y="2086"/>
                  </a:moveTo>
                  <a:cubicBezTo>
                    <a:pt x="3931" y="2359"/>
                    <a:pt x="4316" y="2584"/>
                    <a:pt x="4733" y="2776"/>
                  </a:cubicBezTo>
                  <a:cubicBezTo>
                    <a:pt x="4316" y="3964"/>
                    <a:pt x="4091" y="5199"/>
                    <a:pt x="4075" y="6450"/>
                  </a:cubicBezTo>
                  <a:lnTo>
                    <a:pt x="1444" y="6450"/>
                  </a:lnTo>
                  <a:cubicBezTo>
                    <a:pt x="1524" y="4766"/>
                    <a:pt x="2294" y="3193"/>
                    <a:pt x="3578" y="2086"/>
                  </a:cubicBezTo>
                  <a:close/>
                  <a:moveTo>
                    <a:pt x="9915" y="3033"/>
                  </a:moveTo>
                  <a:cubicBezTo>
                    <a:pt x="10300" y="4124"/>
                    <a:pt x="10509" y="5279"/>
                    <a:pt x="10525" y="6450"/>
                  </a:cubicBezTo>
                  <a:lnTo>
                    <a:pt x="7893" y="6450"/>
                  </a:lnTo>
                  <a:lnTo>
                    <a:pt x="7910" y="3434"/>
                  </a:lnTo>
                  <a:cubicBezTo>
                    <a:pt x="8599" y="3402"/>
                    <a:pt x="9273" y="3258"/>
                    <a:pt x="9915" y="3033"/>
                  </a:cubicBezTo>
                  <a:close/>
                  <a:moveTo>
                    <a:pt x="11648" y="2102"/>
                  </a:moveTo>
                  <a:cubicBezTo>
                    <a:pt x="12915" y="3193"/>
                    <a:pt x="13685" y="4782"/>
                    <a:pt x="13765" y="6450"/>
                  </a:cubicBezTo>
                  <a:lnTo>
                    <a:pt x="11134" y="6450"/>
                  </a:lnTo>
                  <a:cubicBezTo>
                    <a:pt x="11118" y="5215"/>
                    <a:pt x="10910" y="3964"/>
                    <a:pt x="10493" y="2792"/>
                  </a:cubicBezTo>
                  <a:cubicBezTo>
                    <a:pt x="10894" y="2600"/>
                    <a:pt x="11279" y="2375"/>
                    <a:pt x="11648" y="2102"/>
                  </a:cubicBezTo>
                  <a:close/>
                  <a:moveTo>
                    <a:pt x="7316" y="7044"/>
                  </a:moveTo>
                  <a:lnTo>
                    <a:pt x="7300" y="10076"/>
                  </a:lnTo>
                  <a:cubicBezTo>
                    <a:pt x="6626" y="10092"/>
                    <a:pt x="5952" y="10236"/>
                    <a:pt x="5294" y="10477"/>
                  </a:cubicBezTo>
                  <a:cubicBezTo>
                    <a:pt x="4909" y="9370"/>
                    <a:pt x="4701" y="8215"/>
                    <a:pt x="4685" y="7044"/>
                  </a:cubicBezTo>
                  <a:close/>
                  <a:moveTo>
                    <a:pt x="10541" y="7060"/>
                  </a:moveTo>
                  <a:cubicBezTo>
                    <a:pt x="10525" y="8231"/>
                    <a:pt x="10316" y="9386"/>
                    <a:pt x="9931" y="10493"/>
                  </a:cubicBezTo>
                  <a:cubicBezTo>
                    <a:pt x="9273" y="10252"/>
                    <a:pt x="8599" y="10124"/>
                    <a:pt x="7926" y="10092"/>
                  </a:cubicBezTo>
                  <a:lnTo>
                    <a:pt x="7910" y="7060"/>
                  </a:lnTo>
                  <a:close/>
                  <a:moveTo>
                    <a:pt x="4075" y="7044"/>
                  </a:moveTo>
                  <a:cubicBezTo>
                    <a:pt x="4091" y="8295"/>
                    <a:pt x="4316" y="9531"/>
                    <a:pt x="4733" y="10718"/>
                  </a:cubicBezTo>
                  <a:cubicBezTo>
                    <a:pt x="4316" y="10894"/>
                    <a:pt x="3931" y="11135"/>
                    <a:pt x="3578" y="11408"/>
                  </a:cubicBezTo>
                  <a:cubicBezTo>
                    <a:pt x="2294" y="10301"/>
                    <a:pt x="1524" y="8728"/>
                    <a:pt x="1444" y="7044"/>
                  </a:cubicBezTo>
                  <a:close/>
                  <a:moveTo>
                    <a:pt x="13765" y="7060"/>
                  </a:moveTo>
                  <a:cubicBezTo>
                    <a:pt x="13685" y="8744"/>
                    <a:pt x="12915" y="10301"/>
                    <a:pt x="11648" y="11408"/>
                  </a:cubicBezTo>
                  <a:lnTo>
                    <a:pt x="11648" y="11424"/>
                  </a:lnTo>
                  <a:cubicBezTo>
                    <a:pt x="11279" y="11151"/>
                    <a:pt x="10894" y="10910"/>
                    <a:pt x="10493" y="10718"/>
                  </a:cubicBezTo>
                  <a:cubicBezTo>
                    <a:pt x="10910" y="9547"/>
                    <a:pt x="11118" y="8311"/>
                    <a:pt x="11134" y="7060"/>
                  </a:cubicBezTo>
                  <a:close/>
                  <a:moveTo>
                    <a:pt x="4958" y="11279"/>
                  </a:moveTo>
                  <a:cubicBezTo>
                    <a:pt x="5182" y="11777"/>
                    <a:pt x="5487" y="12258"/>
                    <a:pt x="5872" y="12659"/>
                  </a:cubicBezTo>
                  <a:cubicBezTo>
                    <a:pt x="5760" y="12627"/>
                    <a:pt x="5663" y="12595"/>
                    <a:pt x="5567" y="12563"/>
                  </a:cubicBezTo>
                  <a:lnTo>
                    <a:pt x="5455" y="12515"/>
                  </a:lnTo>
                  <a:cubicBezTo>
                    <a:pt x="5375" y="12482"/>
                    <a:pt x="5294" y="12466"/>
                    <a:pt x="5214" y="12418"/>
                  </a:cubicBezTo>
                  <a:lnTo>
                    <a:pt x="5198" y="12418"/>
                  </a:lnTo>
                  <a:cubicBezTo>
                    <a:pt x="5038" y="12354"/>
                    <a:pt x="4893" y="12290"/>
                    <a:pt x="4733" y="12210"/>
                  </a:cubicBezTo>
                  <a:lnTo>
                    <a:pt x="4589" y="12130"/>
                  </a:lnTo>
                  <a:lnTo>
                    <a:pt x="4412" y="12017"/>
                  </a:lnTo>
                  <a:cubicBezTo>
                    <a:pt x="4316" y="11969"/>
                    <a:pt x="4203" y="11905"/>
                    <a:pt x="4123" y="11841"/>
                  </a:cubicBezTo>
                  <a:lnTo>
                    <a:pt x="4075" y="11793"/>
                  </a:lnTo>
                  <a:cubicBezTo>
                    <a:pt x="4348" y="11600"/>
                    <a:pt x="4653" y="11424"/>
                    <a:pt x="4958" y="11279"/>
                  </a:cubicBezTo>
                  <a:close/>
                  <a:moveTo>
                    <a:pt x="10252" y="11279"/>
                  </a:moveTo>
                  <a:cubicBezTo>
                    <a:pt x="10573" y="11424"/>
                    <a:pt x="10862" y="11600"/>
                    <a:pt x="11150" y="11793"/>
                  </a:cubicBezTo>
                  <a:lnTo>
                    <a:pt x="11086" y="11841"/>
                  </a:lnTo>
                  <a:cubicBezTo>
                    <a:pt x="10990" y="11905"/>
                    <a:pt x="10894" y="11969"/>
                    <a:pt x="10797" y="12033"/>
                  </a:cubicBezTo>
                  <a:lnTo>
                    <a:pt x="10621" y="12130"/>
                  </a:lnTo>
                  <a:lnTo>
                    <a:pt x="10476" y="12210"/>
                  </a:lnTo>
                  <a:cubicBezTo>
                    <a:pt x="10332" y="12290"/>
                    <a:pt x="10188" y="12354"/>
                    <a:pt x="10043" y="12418"/>
                  </a:cubicBezTo>
                  <a:lnTo>
                    <a:pt x="10011" y="12434"/>
                  </a:lnTo>
                  <a:lnTo>
                    <a:pt x="9771" y="12531"/>
                  </a:lnTo>
                  <a:lnTo>
                    <a:pt x="9658" y="12563"/>
                  </a:lnTo>
                  <a:cubicBezTo>
                    <a:pt x="9546" y="12595"/>
                    <a:pt x="9450" y="12627"/>
                    <a:pt x="9353" y="12659"/>
                  </a:cubicBezTo>
                  <a:cubicBezTo>
                    <a:pt x="9722" y="12258"/>
                    <a:pt x="10027" y="11777"/>
                    <a:pt x="10252" y="11279"/>
                  </a:cubicBezTo>
                  <a:close/>
                  <a:moveTo>
                    <a:pt x="7300" y="10686"/>
                  </a:moveTo>
                  <a:lnTo>
                    <a:pt x="7300" y="12884"/>
                  </a:lnTo>
                  <a:cubicBezTo>
                    <a:pt x="6626" y="12723"/>
                    <a:pt x="6000" y="12033"/>
                    <a:pt x="5519" y="11039"/>
                  </a:cubicBezTo>
                  <a:cubicBezTo>
                    <a:pt x="6097" y="10830"/>
                    <a:pt x="6690" y="10718"/>
                    <a:pt x="7300" y="10686"/>
                  </a:cubicBezTo>
                  <a:close/>
                  <a:moveTo>
                    <a:pt x="7910" y="10686"/>
                  </a:moveTo>
                  <a:cubicBezTo>
                    <a:pt x="8519" y="10718"/>
                    <a:pt x="9113" y="10830"/>
                    <a:pt x="9690" y="11039"/>
                  </a:cubicBezTo>
                  <a:cubicBezTo>
                    <a:pt x="9225" y="12049"/>
                    <a:pt x="8599" y="12723"/>
                    <a:pt x="7910" y="12884"/>
                  </a:cubicBezTo>
                  <a:lnTo>
                    <a:pt x="7910" y="10686"/>
                  </a:lnTo>
                  <a:close/>
                  <a:moveTo>
                    <a:pt x="7204" y="1"/>
                  </a:moveTo>
                  <a:lnTo>
                    <a:pt x="6947" y="17"/>
                  </a:lnTo>
                  <a:lnTo>
                    <a:pt x="6883" y="17"/>
                  </a:lnTo>
                  <a:cubicBezTo>
                    <a:pt x="6786" y="33"/>
                    <a:pt x="6690" y="49"/>
                    <a:pt x="6578" y="65"/>
                  </a:cubicBezTo>
                  <a:cubicBezTo>
                    <a:pt x="5407" y="241"/>
                    <a:pt x="4316" y="723"/>
                    <a:pt x="3385" y="1461"/>
                  </a:cubicBezTo>
                  <a:lnTo>
                    <a:pt x="3369" y="1477"/>
                  </a:lnTo>
                  <a:cubicBezTo>
                    <a:pt x="0" y="4188"/>
                    <a:pt x="0" y="9306"/>
                    <a:pt x="3369" y="12001"/>
                  </a:cubicBezTo>
                  <a:lnTo>
                    <a:pt x="3385" y="12033"/>
                  </a:lnTo>
                  <a:cubicBezTo>
                    <a:pt x="4316" y="12771"/>
                    <a:pt x="5407" y="13253"/>
                    <a:pt x="6578" y="13429"/>
                  </a:cubicBezTo>
                  <a:lnTo>
                    <a:pt x="6883" y="13461"/>
                  </a:lnTo>
                  <a:lnTo>
                    <a:pt x="6947" y="13461"/>
                  </a:lnTo>
                  <a:lnTo>
                    <a:pt x="7204" y="13493"/>
                  </a:lnTo>
                  <a:lnTo>
                    <a:pt x="8006" y="13493"/>
                  </a:lnTo>
                  <a:lnTo>
                    <a:pt x="8279" y="13461"/>
                  </a:lnTo>
                  <a:lnTo>
                    <a:pt x="8327" y="13461"/>
                  </a:lnTo>
                  <a:lnTo>
                    <a:pt x="8631" y="13429"/>
                  </a:lnTo>
                  <a:lnTo>
                    <a:pt x="8648" y="13429"/>
                  </a:lnTo>
                  <a:cubicBezTo>
                    <a:pt x="9819" y="13253"/>
                    <a:pt x="10910" y="12771"/>
                    <a:pt x="11840" y="12033"/>
                  </a:cubicBezTo>
                  <a:lnTo>
                    <a:pt x="11856" y="12001"/>
                  </a:lnTo>
                  <a:cubicBezTo>
                    <a:pt x="15209" y="9306"/>
                    <a:pt x="15209" y="4188"/>
                    <a:pt x="11856" y="1477"/>
                  </a:cubicBezTo>
                  <a:lnTo>
                    <a:pt x="11840" y="1461"/>
                  </a:lnTo>
                  <a:cubicBezTo>
                    <a:pt x="10910" y="723"/>
                    <a:pt x="9803" y="241"/>
                    <a:pt x="8631" y="65"/>
                  </a:cubicBezTo>
                  <a:cubicBezTo>
                    <a:pt x="8535" y="49"/>
                    <a:pt x="8423" y="33"/>
                    <a:pt x="8327" y="17"/>
                  </a:cubicBezTo>
                  <a:lnTo>
                    <a:pt x="8279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866075" y="2530000"/>
              <a:ext cx="380250" cy="336950"/>
            </a:xfrm>
            <a:custGeom>
              <a:avLst/>
              <a:gdLst/>
              <a:ahLst/>
              <a:cxnLst/>
              <a:rect l="l" t="t" r="r" b="b"/>
              <a:pathLst>
                <a:path w="15210" h="13478" extrusionOk="0">
                  <a:moveTo>
                    <a:pt x="5856" y="819"/>
                  </a:moveTo>
                  <a:cubicBezTo>
                    <a:pt x="5487" y="1236"/>
                    <a:pt x="5182" y="1701"/>
                    <a:pt x="4958" y="2215"/>
                  </a:cubicBezTo>
                  <a:cubicBezTo>
                    <a:pt x="4637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04" y="1589"/>
                    <a:pt x="4300" y="1525"/>
                    <a:pt x="4396" y="1477"/>
                  </a:cubicBezTo>
                  <a:cubicBezTo>
                    <a:pt x="4476" y="1413"/>
                    <a:pt x="4524" y="1396"/>
                    <a:pt x="4589" y="1364"/>
                  </a:cubicBezTo>
                  <a:lnTo>
                    <a:pt x="4733" y="1284"/>
                  </a:lnTo>
                  <a:cubicBezTo>
                    <a:pt x="4974" y="1156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63" y="883"/>
                    <a:pt x="5760" y="851"/>
                    <a:pt x="5856" y="819"/>
                  </a:cubicBezTo>
                  <a:close/>
                  <a:moveTo>
                    <a:pt x="9337" y="819"/>
                  </a:moveTo>
                  <a:cubicBezTo>
                    <a:pt x="9450" y="851"/>
                    <a:pt x="9546" y="883"/>
                    <a:pt x="9642" y="931"/>
                  </a:cubicBezTo>
                  <a:lnTo>
                    <a:pt x="9642" y="915"/>
                  </a:lnTo>
                  <a:lnTo>
                    <a:pt x="9755" y="963"/>
                  </a:lnTo>
                  <a:cubicBezTo>
                    <a:pt x="9995" y="1044"/>
                    <a:pt x="10236" y="1156"/>
                    <a:pt x="10477" y="1284"/>
                  </a:cubicBezTo>
                  <a:lnTo>
                    <a:pt x="10605" y="1348"/>
                  </a:lnTo>
                  <a:cubicBezTo>
                    <a:pt x="10685" y="1396"/>
                    <a:pt x="10749" y="1429"/>
                    <a:pt x="10813" y="1477"/>
                  </a:cubicBezTo>
                  <a:cubicBezTo>
                    <a:pt x="10878" y="1509"/>
                    <a:pt x="10990" y="1589"/>
                    <a:pt x="11070" y="1637"/>
                  </a:cubicBezTo>
                  <a:lnTo>
                    <a:pt x="11134" y="1685"/>
                  </a:lnTo>
                  <a:cubicBezTo>
                    <a:pt x="10846" y="1878"/>
                    <a:pt x="10557" y="2054"/>
                    <a:pt x="10236" y="2215"/>
                  </a:cubicBezTo>
                  <a:cubicBezTo>
                    <a:pt x="10011" y="1701"/>
                    <a:pt x="9706" y="1236"/>
                    <a:pt x="9337" y="819"/>
                  </a:cubicBezTo>
                  <a:close/>
                  <a:moveTo>
                    <a:pt x="7300" y="594"/>
                  </a:moveTo>
                  <a:lnTo>
                    <a:pt x="7300" y="2792"/>
                  </a:lnTo>
                  <a:cubicBezTo>
                    <a:pt x="6690" y="2760"/>
                    <a:pt x="6081" y="2648"/>
                    <a:pt x="5519" y="2439"/>
                  </a:cubicBezTo>
                  <a:cubicBezTo>
                    <a:pt x="5984" y="1445"/>
                    <a:pt x="6610" y="755"/>
                    <a:pt x="7300" y="594"/>
                  </a:cubicBezTo>
                  <a:close/>
                  <a:moveTo>
                    <a:pt x="7894" y="594"/>
                  </a:moveTo>
                  <a:cubicBezTo>
                    <a:pt x="8583" y="755"/>
                    <a:pt x="9209" y="1445"/>
                    <a:pt x="9674" y="2439"/>
                  </a:cubicBezTo>
                  <a:cubicBezTo>
                    <a:pt x="9113" y="2648"/>
                    <a:pt x="8503" y="2760"/>
                    <a:pt x="7894" y="2792"/>
                  </a:cubicBezTo>
                  <a:lnTo>
                    <a:pt x="7894" y="594"/>
                  </a:lnTo>
                  <a:close/>
                  <a:moveTo>
                    <a:pt x="3562" y="2086"/>
                  </a:moveTo>
                  <a:cubicBezTo>
                    <a:pt x="3931" y="2343"/>
                    <a:pt x="4316" y="2584"/>
                    <a:pt x="4717" y="2776"/>
                  </a:cubicBezTo>
                  <a:cubicBezTo>
                    <a:pt x="4300" y="3947"/>
                    <a:pt x="4075" y="5183"/>
                    <a:pt x="4075" y="6434"/>
                  </a:cubicBezTo>
                  <a:lnTo>
                    <a:pt x="1444" y="6434"/>
                  </a:lnTo>
                  <a:cubicBezTo>
                    <a:pt x="1524" y="4749"/>
                    <a:pt x="2294" y="3177"/>
                    <a:pt x="3562" y="2086"/>
                  </a:cubicBezTo>
                  <a:close/>
                  <a:moveTo>
                    <a:pt x="5278" y="3001"/>
                  </a:moveTo>
                  <a:cubicBezTo>
                    <a:pt x="5920" y="3241"/>
                    <a:pt x="6610" y="3370"/>
                    <a:pt x="7284" y="3402"/>
                  </a:cubicBezTo>
                  <a:lnTo>
                    <a:pt x="7300" y="6434"/>
                  </a:lnTo>
                  <a:lnTo>
                    <a:pt x="4669" y="6434"/>
                  </a:lnTo>
                  <a:cubicBezTo>
                    <a:pt x="4685" y="5263"/>
                    <a:pt x="4893" y="4108"/>
                    <a:pt x="5278" y="3001"/>
                  </a:cubicBezTo>
                  <a:close/>
                  <a:moveTo>
                    <a:pt x="9899" y="3001"/>
                  </a:moveTo>
                  <a:cubicBezTo>
                    <a:pt x="10284" y="4108"/>
                    <a:pt x="10493" y="5263"/>
                    <a:pt x="10525" y="6434"/>
                  </a:cubicBezTo>
                  <a:lnTo>
                    <a:pt x="7894" y="6434"/>
                  </a:lnTo>
                  <a:lnTo>
                    <a:pt x="7894" y="3402"/>
                  </a:lnTo>
                  <a:cubicBezTo>
                    <a:pt x="8583" y="3370"/>
                    <a:pt x="9257" y="3241"/>
                    <a:pt x="9899" y="3001"/>
                  </a:cubicBezTo>
                  <a:close/>
                  <a:moveTo>
                    <a:pt x="11632" y="2086"/>
                  </a:moveTo>
                  <a:cubicBezTo>
                    <a:pt x="12899" y="3177"/>
                    <a:pt x="13669" y="4749"/>
                    <a:pt x="13765" y="6434"/>
                  </a:cubicBezTo>
                  <a:lnTo>
                    <a:pt x="11134" y="6434"/>
                  </a:lnTo>
                  <a:cubicBezTo>
                    <a:pt x="11118" y="5183"/>
                    <a:pt x="10894" y="3947"/>
                    <a:pt x="10477" y="2776"/>
                  </a:cubicBezTo>
                  <a:cubicBezTo>
                    <a:pt x="10894" y="2584"/>
                    <a:pt x="11279" y="2343"/>
                    <a:pt x="11632" y="2086"/>
                  </a:cubicBezTo>
                  <a:close/>
                  <a:moveTo>
                    <a:pt x="7300" y="7028"/>
                  </a:moveTo>
                  <a:lnTo>
                    <a:pt x="7300" y="10060"/>
                  </a:lnTo>
                  <a:cubicBezTo>
                    <a:pt x="6610" y="10092"/>
                    <a:pt x="5936" y="10220"/>
                    <a:pt x="5294" y="10461"/>
                  </a:cubicBezTo>
                  <a:cubicBezTo>
                    <a:pt x="4909" y="9354"/>
                    <a:pt x="4701" y="8199"/>
                    <a:pt x="4685" y="7028"/>
                  </a:cubicBezTo>
                  <a:close/>
                  <a:moveTo>
                    <a:pt x="10525" y="7044"/>
                  </a:moveTo>
                  <a:cubicBezTo>
                    <a:pt x="10509" y="8215"/>
                    <a:pt x="10300" y="9370"/>
                    <a:pt x="9915" y="10477"/>
                  </a:cubicBezTo>
                  <a:cubicBezTo>
                    <a:pt x="9273" y="10236"/>
                    <a:pt x="8599" y="10092"/>
                    <a:pt x="7910" y="10076"/>
                  </a:cubicBezTo>
                  <a:lnTo>
                    <a:pt x="7894" y="7044"/>
                  </a:lnTo>
                  <a:close/>
                  <a:moveTo>
                    <a:pt x="4075" y="7044"/>
                  </a:moveTo>
                  <a:cubicBezTo>
                    <a:pt x="4075" y="8295"/>
                    <a:pt x="4300" y="9530"/>
                    <a:pt x="4717" y="10702"/>
                  </a:cubicBezTo>
                  <a:cubicBezTo>
                    <a:pt x="4316" y="10894"/>
                    <a:pt x="3931" y="11135"/>
                    <a:pt x="3562" y="11391"/>
                  </a:cubicBezTo>
                  <a:cubicBezTo>
                    <a:pt x="2294" y="10300"/>
                    <a:pt x="1524" y="8728"/>
                    <a:pt x="1444" y="7044"/>
                  </a:cubicBezTo>
                  <a:close/>
                  <a:moveTo>
                    <a:pt x="13765" y="7044"/>
                  </a:moveTo>
                  <a:cubicBezTo>
                    <a:pt x="13669" y="8728"/>
                    <a:pt x="12899" y="10300"/>
                    <a:pt x="11632" y="11407"/>
                  </a:cubicBezTo>
                  <a:cubicBezTo>
                    <a:pt x="11279" y="11135"/>
                    <a:pt x="10894" y="10894"/>
                    <a:pt x="10477" y="10702"/>
                  </a:cubicBezTo>
                  <a:cubicBezTo>
                    <a:pt x="10894" y="9530"/>
                    <a:pt x="11118" y="8295"/>
                    <a:pt x="11134" y="7044"/>
                  </a:cubicBezTo>
                  <a:close/>
                  <a:moveTo>
                    <a:pt x="4942" y="11263"/>
                  </a:moveTo>
                  <a:cubicBezTo>
                    <a:pt x="5166" y="11776"/>
                    <a:pt x="5471" y="12242"/>
                    <a:pt x="5856" y="12659"/>
                  </a:cubicBezTo>
                  <a:cubicBezTo>
                    <a:pt x="5760" y="12627"/>
                    <a:pt x="5647" y="12595"/>
                    <a:pt x="5551" y="12547"/>
                  </a:cubicBezTo>
                  <a:lnTo>
                    <a:pt x="5439" y="12514"/>
                  </a:lnTo>
                  <a:cubicBezTo>
                    <a:pt x="5359" y="12482"/>
                    <a:pt x="5278" y="12450"/>
                    <a:pt x="5198" y="12418"/>
                  </a:cubicBezTo>
                  <a:cubicBezTo>
                    <a:pt x="5038" y="12354"/>
                    <a:pt x="4877" y="12274"/>
                    <a:pt x="4733" y="12194"/>
                  </a:cubicBezTo>
                  <a:cubicBezTo>
                    <a:pt x="4685" y="12161"/>
                    <a:pt x="4637" y="12145"/>
                    <a:pt x="4589" y="12113"/>
                  </a:cubicBezTo>
                  <a:lnTo>
                    <a:pt x="4380" y="12001"/>
                  </a:lnTo>
                  <a:cubicBezTo>
                    <a:pt x="4300" y="11953"/>
                    <a:pt x="4204" y="11889"/>
                    <a:pt x="4107" y="11825"/>
                  </a:cubicBezTo>
                  <a:lnTo>
                    <a:pt x="4059" y="11776"/>
                  </a:lnTo>
                  <a:cubicBezTo>
                    <a:pt x="4332" y="11584"/>
                    <a:pt x="4637" y="11407"/>
                    <a:pt x="4942" y="11263"/>
                  </a:cubicBezTo>
                  <a:close/>
                  <a:moveTo>
                    <a:pt x="10252" y="11263"/>
                  </a:moveTo>
                  <a:cubicBezTo>
                    <a:pt x="10557" y="11407"/>
                    <a:pt x="10862" y="11584"/>
                    <a:pt x="11134" y="11792"/>
                  </a:cubicBezTo>
                  <a:lnTo>
                    <a:pt x="11070" y="11825"/>
                  </a:lnTo>
                  <a:cubicBezTo>
                    <a:pt x="10990" y="11889"/>
                    <a:pt x="10894" y="11953"/>
                    <a:pt x="10813" y="12001"/>
                  </a:cubicBezTo>
                  <a:lnTo>
                    <a:pt x="10605" y="12113"/>
                  </a:lnTo>
                  <a:lnTo>
                    <a:pt x="10477" y="12194"/>
                  </a:lnTo>
                  <a:cubicBezTo>
                    <a:pt x="10236" y="12322"/>
                    <a:pt x="9995" y="12418"/>
                    <a:pt x="9755" y="12514"/>
                  </a:cubicBezTo>
                  <a:lnTo>
                    <a:pt x="9658" y="12547"/>
                  </a:lnTo>
                  <a:cubicBezTo>
                    <a:pt x="9546" y="12595"/>
                    <a:pt x="9450" y="12627"/>
                    <a:pt x="9337" y="12659"/>
                  </a:cubicBezTo>
                  <a:cubicBezTo>
                    <a:pt x="9722" y="12242"/>
                    <a:pt x="10027" y="11776"/>
                    <a:pt x="10252" y="11263"/>
                  </a:cubicBezTo>
                  <a:close/>
                  <a:moveTo>
                    <a:pt x="7300" y="10669"/>
                  </a:moveTo>
                  <a:lnTo>
                    <a:pt x="7300" y="12867"/>
                  </a:lnTo>
                  <a:cubicBezTo>
                    <a:pt x="6610" y="12723"/>
                    <a:pt x="5984" y="12033"/>
                    <a:pt x="5519" y="11022"/>
                  </a:cubicBezTo>
                  <a:cubicBezTo>
                    <a:pt x="6081" y="10830"/>
                    <a:pt x="6690" y="10702"/>
                    <a:pt x="7300" y="10669"/>
                  </a:cubicBezTo>
                  <a:close/>
                  <a:moveTo>
                    <a:pt x="7894" y="10669"/>
                  </a:moveTo>
                  <a:cubicBezTo>
                    <a:pt x="8503" y="10702"/>
                    <a:pt x="9113" y="10814"/>
                    <a:pt x="9674" y="11022"/>
                  </a:cubicBezTo>
                  <a:cubicBezTo>
                    <a:pt x="9209" y="12033"/>
                    <a:pt x="8583" y="12723"/>
                    <a:pt x="7894" y="12867"/>
                  </a:cubicBezTo>
                  <a:lnTo>
                    <a:pt x="7894" y="10669"/>
                  </a:lnTo>
                  <a:close/>
                  <a:moveTo>
                    <a:pt x="7204" y="1"/>
                  </a:moveTo>
                  <a:lnTo>
                    <a:pt x="6931" y="17"/>
                  </a:lnTo>
                  <a:lnTo>
                    <a:pt x="6883" y="17"/>
                  </a:lnTo>
                  <a:lnTo>
                    <a:pt x="6578" y="49"/>
                  </a:lnTo>
                  <a:cubicBezTo>
                    <a:pt x="5407" y="225"/>
                    <a:pt x="4300" y="707"/>
                    <a:pt x="3385" y="1461"/>
                  </a:cubicBezTo>
                  <a:lnTo>
                    <a:pt x="3369" y="1477"/>
                  </a:lnTo>
                  <a:cubicBezTo>
                    <a:pt x="0" y="4172"/>
                    <a:pt x="0" y="9290"/>
                    <a:pt x="3369" y="12001"/>
                  </a:cubicBezTo>
                  <a:lnTo>
                    <a:pt x="3385" y="12017"/>
                  </a:lnTo>
                  <a:cubicBezTo>
                    <a:pt x="4300" y="12755"/>
                    <a:pt x="5407" y="13252"/>
                    <a:pt x="6578" y="13429"/>
                  </a:cubicBezTo>
                  <a:cubicBezTo>
                    <a:pt x="6674" y="13445"/>
                    <a:pt x="6770" y="13445"/>
                    <a:pt x="6883" y="13461"/>
                  </a:cubicBezTo>
                  <a:lnTo>
                    <a:pt x="6931" y="13461"/>
                  </a:lnTo>
                  <a:lnTo>
                    <a:pt x="7204" y="13477"/>
                  </a:lnTo>
                  <a:lnTo>
                    <a:pt x="8006" y="13477"/>
                  </a:lnTo>
                  <a:lnTo>
                    <a:pt x="8263" y="13461"/>
                  </a:lnTo>
                  <a:lnTo>
                    <a:pt x="8327" y="13461"/>
                  </a:lnTo>
                  <a:cubicBezTo>
                    <a:pt x="8423" y="13445"/>
                    <a:pt x="8519" y="13445"/>
                    <a:pt x="8632" y="13429"/>
                  </a:cubicBezTo>
                  <a:cubicBezTo>
                    <a:pt x="9803" y="13236"/>
                    <a:pt x="10910" y="12755"/>
                    <a:pt x="11840" y="12017"/>
                  </a:cubicBezTo>
                  <a:lnTo>
                    <a:pt x="11856" y="12001"/>
                  </a:lnTo>
                  <a:cubicBezTo>
                    <a:pt x="15209" y="9290"/>
                    <a:pt x="15209" y="4172"/>
                    <a:pt x="11856" y="1477"/>
                  </a:cubicBezTo>
                  <a:lnTo>
                    <a:pt x="11840" y="1477"/>
                  </a:lnTo>
                  <a:lnTo>
                    <a:pt x="11824" y="1461"/>
                  </a:lnTo>
                  <a:cubicBezTo>
                    <a:pt x="10910" y="707"/>
                    <a:pt x="9803" y="225"/>
                    <a:pt x="8632" y="49"/>
                  </a:cubicBezTo>
                  <a:lnTo>
                    <a:pt x="8327" y="17"/>
                  </a:lnTo>
                  <a:lnTo>
                    <a:pt x="8263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5"/>
          <p:cNvSpPr txBox="1">
            <a:spLocks noGrp="1"/>
          </p:cNvSpPr>
          <p:nvPr>
            <p:ph type="subTitle" idx="1"/>
          </p:nvPr>
        </p:nvSpPr>
        <p:spPr>
          <a:xfrm>
            <a:off x="990775" y="3873900"/>
            <a:ext cx="2363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1" name="Google Shape;481;p15"/>
          <p:cNvSpPr txBox="1">
            <a:spLocks noGrp="1"/>
          </p:cNvSpPr>
          <p:nvPr>
            <p:ph type="title" idx="2"/>
          </p:nvPr>
        </p:nvSpPr>
        <p:spPr>
          <a:xfrm>
            <a:off x="3651315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5"/>
          <p:cNvSpPr txBox="1">
            <a:spLocks noGrp="1"/>
          </p:cNvSpPr>
          <p:nvPr>
            <p:ph type="subTitle" idx="3"/>
          </p:nvPr>
        </p:nvSpPr>
        <p:spPr>
          <a:xfrm>
            <a:off x="3378901" y="3873900"/>
            <a:ext cx="2386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3" name="Google Shape;483;p15"/>
          <p:cNvSpPr txBox="1">
            <a:spLocks noGrp="1"/>
          </p:cNvSpPr>
          <p:nvPr>
            <p:ph type="title" idx="4"/>
          </p:nvPr>
        </p:nvSpPr>
        <p:spPr>
          <a:xfrm>
            <a:off x="6051952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15"/>
          <p:cNvSpPr txBox="1">
            <a:spLocks noGrp="1"/>
          </p:cNvSpPr>
          <p:nvPr>
            <p:ph type="subTitle" idx="5"/>
          </p:nvPr>
        </p:nvSpPr>
        <p:spPr>
          <a:xfrm>
            <a:off x="5811588" y="3873900"/>
            <a:ext cx="2386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5" name="Google Shape;485;p15"/>
          <p:cNvSpPr txBox="1">
            <a:spLocks noGrp="1"/>
          </p:cNvSpPr>
          <p:nvPr>
            <p:ph type="title" idx="6"/>
          </p:nvPr>
        </p:nvSpPr>
        <p:spPr>
          <a:xfrm>
            <a:off x="705000" y="498500"/>
            <a:ext cx="773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400" b="1" i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 idx="7"/>
          </p:nvPr>
        </p:nvSpPr>
        <p:spPr>
          <a:xfrm>
            <a:off x="2201250" y="980400"/>
            <a:ext cx="47415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9"/>
          <p:cNvGrpSpPr/>
          <p:nvPr/>
        </p:nvGrpSpPr>
        <p:grpSpPr>
          <a:xfrm rot="5911663">
            <a:off x="4932403" y="-606485"/>
            <a:ext cx="6789086" cy="6913627"/>
            <a:chOff x="4829603" y="195829"/>
            <a:chExt cx="4569853" cy="4614844"/>
          </a:xfrm>
        </p:grpSpPr>
        <p:sp>
          <p:nvSpPr>
            <p:cNvPr id="511" name="Google Shape;511;p19"/>
            <p:cNvSpPr/>
            <p:nvPr/>
          </p:nvSpPr>
          <p:spPr>
            <a:xfrm>
              <a:off x="4830281" y="195829"/>
              <a:ext cx="4568496" cy="4614844"/>
            </a:xfrm>
            <a:custGeom>
              <a:avLst/>
              <a:gdLst/>
              <a:ahLst/>
              <a:cxnLst/>
              <a:rect l="l" t="t" r="r" b="b"/>
              <a:pathLst>
                <a:path w="205418" h="207502" extrusionOk="0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829603" y="195829"/>
              <a:ext cx="4569853" cy="4614844"/>
            </a:xfrm>
            <a:custGeom>
              <a:avLst/>
              <a:gdLst/>
              <a:ahLst/>
              <a:cxnLst/>
              <a:rect l="l" t="t" r="r" b="b"/>
              <a:pathLst>
                <a:path w="205479" h="207502" extrusionOk="0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9"/>
          <p:cNvSpPr/>
          <p:nvPr/>
        </p:nvSpPr>
        <p:spPr>
          <a:xfrm rot="10800000" flipH="1">
            <a:off x="5741050" y="-66042"/>
            <a:ext cx="3642706" cy="1659142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-239810" y="3811146"/>
            <a:ext cx="3216250" cy="1464904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 txBox="1">
            <a:spLocks noGrp="1"/>
          </p:cNvSpPr>
          <p:nvPr>
            <p:ph type="title"/>
          </p:nvPr>
        </p:nvSpPr>
        <p:spPr>
          <a:xfrm>
            <a:off x="873325" y="1505600"/>
            <a:ext cx="31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16" name="Google Shape;516;p19"/>
          <p:cNvSpPr txBox="1">
            <a:spLocks noGrp="1"/>
          </p:cNvSpPr>
          <p:nvPr>
            <p:ph type="subTitle" idx="1"/>
          </p:nvPr>
        </p:nvSpPr>
        <p:spPr>
          <a:xfrm>
            <a:off x="873325" y="2446250"/>
            <a:ext cx="35175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rgbClr val="FFFFFF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1"/>
          <p:cNvSpPr/>
          <p:nvPr/>
        </p:nvSpPr>
        <p:spPr>
          <a:xfrm rot="10800000">
            <a:off x="-1530000" y="-99300"/>
            <a:ext cx="6658613" cy="5342109"/>
          </a:xfrm>
          <a:custGeom>
            <a:avLst/>
            <a:gdLst/>
            <a:ahLst/>
            <a:cxnLst/>
            <a:rect l="l" t="t" r="r" b="b"/>
            <a:pathLst>
              <a:path w="244892" h="209803" extrusionOk="0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1"/>
          <p:cNvSpPr/>
          <p:nvPr/>
        </p:nvSpPr>
        <p:spPr>
          <a:xfrm>
            <a:off x="6049322" y="3781046"/>
            <a:ext cx="3216250" cy="1464904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1"/>
          <p:cNvSpPr/>
          <p:nvPr/>
        </p:nvSpPr>
        <p:spPr>
          <a:xfrm rot="10800000">
            <a:off x="-180" y="-76"/>
            <a:ext cx="4186830" cy="1906974"/>
          </a:xfrm>
          <a:custGeom>
            <a:avLst/>
            <a:gdLst/>
            <a:ahLst/>
            <a:cxnLst/>
            <a:rect l="l" t="t" r="r" b="b"/>
            <a:pathLst>
              <a:path w="285255" h="129925" extrusionOk="0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1"/>
          <p:cNvSpPr txBox="1">
            <a:spLocks noGrp="1"/>
          </p:cNvSpPr>
          <p:nvPr>
            <p:ph type="title"/>
          </p:nvPr>
        </p:nvSpPr>
        <p:spPr>
          <a:xfrm>
            <a:off x="650225" y="2173250"/>
            <a:ext cx="2917800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9" name="Google Shape;669;p21"/>
          <p:cNvSpPr txBox="1">
            <a:spLocks noGrp="1"/>
          </p:cNvSpPr>
          <p:nvPr>
            <p:ph type="subTitle" idx="1"/>
          </p:nvPr>
        </p:nvSpPr>
        <p:spPr>
          <a:xfrm>
            <a:off x="5573400" y="775950"/>
            <a:ext cx="20016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1"/>
          <p:cNvSpPr txBox="1">
            <a:spLocks noGrp="1"/>
          </p:cNvSpPr>
          <p:nvPr>
            <p:ph type="subTitle" idx="2"/>
          </p:nvPr>
        </p:nvSpPr>
        <p:spPr>
          <a:xfrm>
            <a:off x="5573400" y="2136725"/>
            <a:ext cx="2917800" cy="5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1"/>
          <p:cNvSpPr txBox="1">
            <a:spLocks noGrp="1"/>
          </p:cNvSpPr>
          <p:nvPr>
            <p:ph type="subTitle" idx="3"/>
          </p:nvPr>
        </p:nvSpPr>
        <p:spPr>
          <a:xfrm>
            <a:off x="5573400" y="3514375"/>
            <a:ext cx="2783100" cy="6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1"/>
          <p:cNvSpPr txBox="1">
            <a:spLocks noGrp="1"/>
          </p:cNvSpPr>
          <p:nvPr>
            <p:ph type="subTitle" idx="4"/>
          </p:nvPr>
        </p:nvSpPr>
        <p:spPr>
          <a:xfrm>
            <a:off x="5573400" y="1104175"/>
            <a:ext cx="2968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1"/>
          <p:cNvSpPr txBox="1">
            <a:spLocks noGrp="1"/>
          </p:cNvSpPr>
          <p:nvPr>
            <p:ph type="subTitle" idx="5"/>
          </p:nvPr>
        </p:nvSpPr>
        <p:spPr>
          <a:xfrm>
            <a:off x="5573400" y="2490500"/>
            <a:ext cx="30483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1"/>
          <p:cNvSpPr txBox="1">
            <a:spLocks noGrp="1"/>
          </p:cNvSpPr>
          <p:nvPr>
            <p:ph type="subTitle" idx="6"/>
          </p:nvPr>
        </p:nvSpPr>
        <p:spPr>
          <a:xfrm>
            <a:off x="5573400" y="3908300"/>
            <a:ext cx="31191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6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"/>
          <p:cNvSpPr txBox="1">
            <a:spLocks noGrp="1"/>
          </p:cNvSpPr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7800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1" r:id="rId6"/>
    <p:sldLayoutId id="2147483665" r:id="rId7"/>
    <p:sldLayoutId id="2147483667" r:id="rId8"/>
    <p:sldLayoutId id="2147483671" r:id="rId9"/>
    <p:sldLayoutId id="2147483672" r:id="rId10"/>
    <p:sldLayoutId id="2147483676" r:id="rId11"/>
    <p:sldLayoutId id="2147483677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oogle.com/search?sca_esv=558560939&amp;sxsrf=AB5stBiPw0rhya7R-vtQ7XNXFyC48J0I5Q:1692540563459&amp;q=oncf+si%C3%A8ge+social&amp;sa=X&amp;ved=2ahUKEwie1LX4tOuAAxUSXaQEHe22DU4Q6BMoAHoECD4QA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9"/>
          <p:cNvSpPr txBox="1">
            <a:spLocks noGrp="1"/>
          </p:cNvSpPr>
          <p:nvPr>
            <p:ph type="title"/>
          </p:nvPr>
        </p:nvSpPr>
        <p:spPr>
          <a:xfrm>
            <a:off x="3324577" y="917593"/>
            <a:ext cx="3031900" cy="410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latin typeface="-apple-system"/>
              </a:rPr>
              <a:t>Projet de fin d’</a:t>
            </a:r>
            <a:r>
              <a:rPr lang="fr-FR" sz="1400" b="1" dirty="0" err="1">
                <a:latin typeface="-apple-system"/>
              </a:rPr>
              <a:t>anneé</a:t>
            </a:r>
            <a:r>
              <a:rPr lang="fr-FR" sz="1400" b="1" dirty="0">
                <a:latin typeface="-apple-system"/>
              </a:rPr>
              <a:t>!</a:t>
            </a:r>
          </a:p>
        </p:txBody>
      </p:sp>
      <p:grpSp>
        <p:nvGrpSpPr>
          <p:cNvPr id="1087" name="Google Shape;1087;p39"/>
          <p:cNvGrpSpPr/>
          <p:nvPr/>
        </p:nvGrpSpPr>
        <p:grpSpPr>
          <a:xfrm rot="1352470">
            <a:off x="1652685" y="1181309"/>
            <a:ext cx="667385" cy="475141"/>
            <a:chOff x="238125" y="419125"/>
            <a:chExt cx="7122750" cy="4787425"/>
          </a:xfrm>
        </p:grpSpPr>
        <p:sp>
          <p:nvSpPr>
            <p:cNvPr id="1088" name="Google Shape;1088;p39"/>
            <p:cNvSpPr/>
            <p:nvPr/>
          </p:nvSpPr>
          <p:spPr>
            <a:xfrm>
              <a:off x="797000" y="3319725"/>
              <a:ext cx="697600" cy="1856475"/>
            </a:xfrm>
            <a:custGeom>
              <a:avLst/>
              <a:gdLst/>
              <a:ahLst/>
              <a:cxnLst/>
              <a:rect l="l" t="t" r="r" b="b"/>
              <a:pathLst>
                <a:path w="27904" h="74259" extrusionOk="0">
                  <a:moveTo>
                    <a:pt x="7565" y="1"/>
                  </a:moveTo>
                  <a:cubicBezTo>
                    <a:pt x="7565" y="1"/>
                    <a:pt x="1" y="64715"/>
                    <a:pt x="1177" y="68244"/>
                  </a:cubicBezTo>
                  <a:cubicBezTo>
                    <a:pt x="2251" y="71198"/>
                    <a:pt x="10615" y="74258"/>
                    <a:pt x="15310" y="74258"/>
                  </a:cubicBezTo>
                  <a:cubicBezTo>
                    <a:pt x="16494" y="74258"/>
                    <a:pt x="17445" y="74063"/>
                    <a:pt x="17986" y="73623"/>
                  </a:cubicBezTo>
                  <a:cubicBezTo>
                    <a:pt x="20676" y="71270"/>
                    <a:pt x="19331" y="66564"/>
                    <a:pt x="17986" y="63706"/>
                  </a:cubicBezTo>
                  <a:cubicBezTo>
                    <a:pt x="16641" y="60681"/>
                    <a:pt x="27903" y="6556"/>
                    <a:pt x="27903" y="6556"/>
                  </a:cubicBezTo>
                  <a:lnTo>
                    <a:pt x="7565" y="1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763400" y="3294525"/>
              <a:ext cx="752200" cy="1912025"/>
            </a:xfrm>
            <a:custGeom>
              <a:avLst/>
              <a:gdLst/>
              <a:ahLst/>
              <a:cxnLst/>
              <a:rect l="l" t="t" r="r" b="b"/>
              <a:pathLst>
                <a:path w="30088" h="76481" extrusionOk="0">
                  <a:moveTo>
                    <a:pt x="9749" y="2521"/>
                  </a:moveTo>
                  <a:lnTo>
                    <a:pt x="27903" y="8236"/>
                  </a:lnTo>
                  <a:cubicBezTo>
                    <a:pt x="25213" y="22020"/>
                    <a:pt x="16977" y="62193"/>
                    <a:pt x="18322" y="65050"/>
                  </a:cubicBezTo>
                  <a:cubicBezTo>
                    <a:pt x="19666" y="68412"/>
                    <a:pt x="20843" y="72110"/>
                    <a:pt x="18658" y="73791"/>
                  </a:cubicBezTo>
                  <a:cubicBezTo>
                    <a:pt x="18257" y="74031"/>
                    <a:pt x="17398" y="74234"/>
                    <a:pt x="16171" y="74234"/>
                  </a:cubicBezTo>
                  <a:cubicBezTo>
                    <a:pt x="14825" y="74234"/>
                    <a:pt x="13036" y="73990"/>
                    <a:pt x="10926" y="73287"/>
                  </a:cubicBezTo>
                  <a:cubicBezTo>
                    <a:pt x="6724" y="72110"/>
                    <a:pt x="3866" y="70093"/>
                    <a:pt x="3362" y="69084"/>
                  </a:cubicBezTo>
                  <a:cubicBezTo>
                    <a:pt x="2521" y="66395"/>
                    <a:pt x="6724" y="28407"/>
                    <a:pt x="9749" y="2521"/>
                  </a:cubicBezTo>
                  <a:close/>
                  <a:moveTo>
                    <a:pt x="8909" y="0"/>
                  </a:moveTo>
                  <a:cubicBezTo>
                    <a:pt x="8573" y="0"/>
                    <a:pt x="8236" y="0"/>
                    <a:pt x="8068" y="168"/>
                  </a:cubicBezTo>
                  <a:cubicBezTo>
                    <a:pt x="7732" y="336"/>
                    <a:pt x="7564" y="841"/>
                    <a:pt x="7564" y="1009"/>
                  </a:cubicBezTo>
                  <a:cubicBezTo>
                    <a:pt x="6387" y="11766"/>
                    <a:pt x="0" y="66227"/>
                    <a:pt x="1345" y="69757"/>
                  </a:cubicBezTo>
                  <a:cubicBezTo>
                    <a:pt x="2185" y="72278"/>
                    <a:pt x="6555" y="74295"/>
                    <a:pt x="10253" y="75472"/>
                  </a:cubicBezTo>
                  <a:cubicBezTo>
                    <a:pt x="11598" y="75808"/>
                    <a:pt x="14119" y="76480"/>
                    <a:pt x="16473" y="76480"/>
                  </a:cubicBezTo>
                  <a:cubicBezTo>
                    <a:pt x="17817" y="76480"/>
                    <a:pt x="19162" y="75976"/>
                    <a:pt x="19498" y="75640"/>
                  </a:cubicBezTo>
                  <a:cubicBezTo>
                    <a:pt x="23364" y="72614"/>
                    <a:pt x="21011" y="67067"/>
                    <a:pt x="20003" y="64546"/>
                  </a:cubicBezTo>
                  <a:cubicBezTo>
                    <a:pt x="19330" y="61689"/>
                    <a:pt x="25718" y="28071"/>
                    <a:pt x="29920" y="7732"/>
                  </a:cubicBezTo>
                  <a:cubicBezTo>
                    <a:pt x="30088" y="7060"/>
                    <a:pt x="29584" y="6724"/>
                    <a:pt x="29247" y="6556"/>
                  </a:cubicBezTo>
                  <a:lnTo>
                    <a:pt x="89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259125" y="1252250"/>
              <a:ext cx="3466850" cy="2903750"/>
            </a:xfrm>
            <a:custGeom>
              <a:avLst/>
              <a:gdLst/>
              <a:ahLst/>
              <a:cxnLst/>
              <a:rect l="l" t="t" r="r" b="b"/>
              <a:pathLst>
                <a:path w="138674" h="116150" extrusionOk="0">
                  <a:moveTo>
                    <a:pt x="138673" y="0"/>
                  </a:moveTo>
                  <a:lnTo>
                    <a:pt x="10590" y="40510"/>
                  </a:lnTo>
                  <a:cubicBezTo>
                    <a:pt x="4707" y="40510"/>
                    <a:pt x="0" y="48914"/>
                    <a:pt x="0" y="58999"/>
                  </a:cubicBezTo>
                  <a:cubicBezTo>
                    <a:pt x="0" y="69085"/>
                    <a:pt x="4707" y="77489"/>
                    <a:pt x="10590" y="77489"/>
                  </a:cubicBezTo>
                  <a:lnTo>
                    <a:pt x="138673" y="116149"/>
                  </a:lnTo>
                  <a:lnTo>
                    <a:pt x="138673" y="0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238125" y="1235425"/>
              <a:ext cx="3513050" cy="2949975"/>
            </a:xfrm>
            <a:custGeom>
              <a:avLst/>
              <a:gdLst/>
              <a:ahLst/>
              <a:cxnLst/>
              <a:rect l="l" t="t" r="r" b="b"/>
              <a:pathLst>
                <a:path w="140522" h="117999" extrusionOk="0">
                  <a:moveTo>
                    <a:pt x="138505" y="2186"/>
                  </a:moveTo>
                  <a:lnTo>
                    <a:pt x="138505" y="115309"/>
                  </a:lnTo>
                  <a:lnTo>
                    <a:pt x="11598" y="77153"/>
                  </a:lnTo>
                  <a:lnTo>
                    <a:pt x="11430" y="77153"/>
                  </a:lnTo>
                  <a:cubicBezTo>
                    <a:pt x="6387" y="77153"/>
                    <a:pt x="1849" y="69085"/>
                    <a:pt x="1849" y="59672"/>
                  </a:cubicBezTo>
                  <a:cubicBezTo>
                    <a:pt x="1849" y="50091"/>
                    <a:pt x="6387" y="42191"/>
                    <a:pt x="11430" y="42191"/>
                  </a:cubicBezTo>
                  <a:lnTo>
                    <a:pt x="11766" y="42191"/>
                  </a:lnTo>
                  <a:lnTo>
                    <a:pt x="138505" y="2186"/>
                  </a:lnTo>
                  <a:close/>
                  <a:moveTo>
                    <a:pt x="139345" y="1"/>
                  </a:moveTo>
                  <a:lnTo>
                    <a:pt x="11430" y="40342"/>
                  </a:lnTo>
                  <a:cubicBezTo>
                    <a:pt x="5043" y="40342"/>
                    <a:pt x="0" y="49083"/>
                    <a:pt x="0" y="59840"/>
                  </a:cubicBezTo>
                  <a:cubicBezTo>
                    <a:pt x="0" y="70598"/>
                    <a:pt x="5043" y="79170"/>
                    <a:pt x="11430" y="79339"/>
                  </a:cubicBezTo>
                  <a:lnTo>
                    <a:pt x="139345" y="117999"/>
                  </a:lnTo>
                  <a:lnTo>
                    <a:pt x="140186" y="117999"/>
                  </a:lnTo>
                  <a:cubicBezTo>
                    <a:pt x="140354" y="117831"/>
                    <a:pt x="140522" y="117663"/>
                    <a:pt x="140522" y="117158"/>
                  </a:cubicBezTo>
                  <a:lnTo>
                    <a:pt x="140522" y="1010"/>
                  </a:lnTo>
                  <a:cubicBezTo>
                    <a:pt x="140522" y="673"/>
                    <a:pt x="140354" y="337"/>
                    <a:pt x="140186" y="169"/>
                  </a:cubicBezTo>
                  <a:cubicBezTo>
                    <a:pt x="139849" y="1"/>
                    <a:pt x="139681" y="1"/>
                    <a:pt x="1393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040725" y="1847875"/>
              <a:ext cx="1311125" cy="417125"/>
            </a:xfrm>
            <a:custGeom>
              <a:avLst/>
              <a:gdLst/>
              <a:ahLst/>
              <a:cxnLst/>
              <a:rect l="l" t="t" r="r" b="b"/>
              <a:pathLst>
                <a:path w="52445" h="16685" extrusionOk="0">
                  <a:moveTo>
                    <a:pt x="51198" y="0"/>
                  </a:moveTo>
                  <a:cubicBezTo>
                    <a:pt x="51110" y="0"/>
                    <a:pt x="51021" y="14"/>
                    <a:pt x="50932" y="44"/>
                  </a:cubicBezTo>
                  <a:lnTo>
                    <a:pt x="841" y="14499"/>
                  </a:lnTo>
                  <a:cubicBezTo>
                    <a:pt x="505" y="14836"/>
                    <a:pt x="1" y="15172"/>
                    <a:pt x="337" y="15844"/>
                  </a:cubicBezTo>
                  <a:cubicBezTo>
                    <a:pt x="505" y="16348"/>
                    <a:pt x="841" y="16685"/>
                    <a:pt x="1346" y="16685"/>
                  </a:cubicBezTo>
                  <a:cubicBezTo>
                    <a:pt x="1514" y="16685"/>
                    <a:pt x="1514" y="16685"/>
                    <a:pt x="1514" y="16348"/>
                  </a:cubicBezTo>
                  <a:lnTo>
                    <a:pt x="51604" y="1893"/>
                  </a:lnTo>
                  <a:cubicBezTo>
                    <a:pt x="51940" y="1725"/>
                    <a:pt x="52444" y="1389"/>
                    <a:pt x="52108" y="716"/>
                  </a:cubicBezTo>
                  <a:cubicBezTo>
                    <a:pt x="51970" y="301"/>
                    <a:pt x="51604" y="0"/>
                    <a:pt x="511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2448475" y="1732725"/>
              <a:ext cx="323600" cy="128875"/>
            </a:xfrm>
            <a:custGeom>
              <a:avLst/>
              <a:gdLst/>
              <a:ahLst/>
              <a:cxnLst/>
              <a:rect l="l" t="t" r="r" b="b"/>
              <a:pathLst>
                <a:path w="12944" h="5155" extrusionOk="0">
                  <a:moveTo>
                    <a:pt x="11847" y="1"/>
                  </a:moveTo>
                  <a:cubicBezTo>
                    <a:pt x="11725" y="1"/>
                    <a:pt x="11587" y="33"/>
                    <a:pt x="11430" y="111"/>
                  </a:cubicBezTo>
                  <a:lnTo>
                    <a:pt x="841" y="2969"/>
                  </a:lnTo>
                  <a:cubicBezTo>
                    <a:pt x="505" y="3137"/>
                    <a:pt x="0" y="3641"/>
                    <a:pt x="337" y="4314"/>
                  </a:cubicBezTo>
                  <a:cubicBezTo>
                    <a:pt x="505" y="4818"/>
                    <a:pt x="841" y="5154"/>
                    <a:pt x="1345" y="5154"/>
                  </a:cubicBezTo>
                  <a:cubicBezTo>
                    <a:pt x="1513" y="5154"/>
                    <a:pt x="1513" y="5154"/>
                    <a:pt x="1513" y="4818"/>
                  </a:cubicBezTo>
                  <a:lnTo>
                    <a:pt x="12103" y="1960"/>
                  </a:lnTo>
                  <a:cubicBezTo>
                    <a:pt x="12439" y="1792"/>
                    <a:pt x="12943" y="1288"/>
                    <a:pt x="12607" y="616"/>
                  </a:cubicBezTo>
                  <a:cubicBezTo>
                    <a:pt x="12478" y="358"/>
                    <a:pt x="12250" y="1"/>
                    <a:pt x="118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59125" y="2134700"/>
              <a:ext cx="672375" cy="1164050"/>
            </a:xfrm>
            <a:custGeom>
              <a:avLst/>
              <a:gdLst/>
              <a:ahLst/>
              <a:cxnLst/>
              <a:rect l="l" t="t" r="r" b="b"/>
              <a:pathLst>
                <a:path w="26895" h="46562" extrusionOk="0">
                  <a:moveTo>
                    <a:pt x="26895" y="1"/>
                  </a:moveTo>
                  <a:lnTo>
                    <a:pt x="10590" y="5212"/>
                  </a:lnTo>
                  <a:cubicBezTo>
                    <a:pt x="4539" y="5212"/>
                    <a:pt x="0" y="13616"/>
                    <a:pt x="0" y="23701"/>
                  </a:cubicBezTo>
                  <a:cubicBezTo>
                    <a:pt x="0" y="33787"/>
                    <a:pt x="4539" y="42191"/>
                    <a:pt x="10590" y="42191"/>
                  </a:cubicBezTo>
                  <a:lnTo>
                    <a:pt x="25214" y="46561"/>
                  </a:lnTo>
                  <a:cubicBezTo>
                    <a:pt x="18322" y="31938"/>
                    <a:pt x="18994" y="14456"/>
                    <a:pt x="26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238125" y="2116250"/>
              <a:ext cx="718600" cy="1216100"/>
            </a:xfrm>
            <a:custGeom>
              <a:avLst/>
              <a:gdLst/>
              <a:ahLst/>
              <a:cxnLst/>
              <a:rect l="l" t="t" r="r" b="b"/>
              <a:pathLst>
                <a:path w="28744" h="48644" extrusionOk="0">
                  <a:moveTo>
                    <a:pt x="25718" y="2588"/>
                  </a:moveTo>
                  <a:lnTo>
                    <a:pt x="25718" y="2588"/>
                  </a:lnTo>
                  <a:cubicBezTo>
                    <a:pt x="18994" y="16035"/>
                    <a:pt x="18490" y="32003"/>
                    <a:pt x="23869" y="45618"/>
                  </a:cubicBezTo>
                  <a:lnTo>
                    <a:pt x="11430" y="41920"/>
                  </a:lnTo>
                  <a:lnTo>
                    <a:pt x="11094" y="41920"/>
                  </a:lnTo>
                  <a:cubicBezTo>
                    <a:pt x="6051" y="41920"/>
                    <a:pt x="1681" y="33852"/>
                    <a:pt x="1681" y="24439"/>
                  </a:cubicBezTo>
                  <a:cubicBezTo>
                    <a:pt x="1681" y="14858"/>
                    <a:pt x="6051" y="6958"/>
                    <a:pt x="11094" y="6958"/>
                  </a:cubicBezTo>
                  <a:lnTo>
                    <a:pt x="11598" y="6958"/>
                  </a:lnTo>
                  <a:lnTo>
                    <a:pt x="25718" y="2588"/>
                  </a:lnTo>
                  <a:close/>
                  <a:moveTo>
                    <a:pt x="27863" y="1"/>
                  </a:moveTo>
                  <a:cubicBezTo>
                    <a:pt x="27759" y="1"/>
                    <a:pt x="27657" y="21"/>
                    <a:pt x="27566" y="66"/>
                  </a:cubicBezTo>
                  <a:lnTo>
                    <a:pt x="11430" y="5109"/>
                  </a:lnTo>
                  <a:cubicBezTo>
                    <a:pt x="5043" y="5109"/>
                    <a:pt x="0" y="13850"/>
                    <a:pt x="0" y="24607"/>
                  </a:cubicBezTo>
                  <a:cubicBezTo>
                    <a:pt x="0" y="35365"/>
                    <a:pt x="5043" y="43937"/>
                    <a:pt x="11430" y="44106"/>
                  </a:cubicBezTo>
                  <a:lnTo>
                    <a:pt x="26054" y="48644"/>
                  </a:lnTo>
                  <a:lnTo>
                    <a:pt x="26222" y="48644"/>
                  </a:lnTo>
                  <a:cubicBezTo>
                    <a:pt x="26446" y="48644"/>
                    <a:pt x="26595" y="48495"/>
                    <a:pt x="26720" y="48495"/>
                  </a:cubicBezTo>
                  <a:cubicBezTo>
                    <a:pt x="26782" y="48495"/>
                    <a:pt x="26838" y="48532"/>
                    <a:pt x="26894" y="48644"/>
                  </a:cubicBezTo>
                  <a:cubicBezTo>
                    <a:pt x="27398" y="48308"/>
                    <a:pt x="27398" y="47972"/>
                    <a:pt x="27062" y="47467"/>
                  </a:cubicBezTo>
                  <a:cubicBezTo>
                    <a:pt x="20171" y="33012"/>
                    <a:pt x="20675" y="15867"/>
                    <a:pt x="28575" y="1747"/>
                  </a:cubicBezTo>
                  <a:cubicBezTo>
                    <a:pt x="28743" y="1243"/>
                    <a:pt x="28743" y="907"/>
                    <a:pt x="28575" y="403"/>
                  </a:cubicBezTo>
                  <a:cubicBezTo>
                    <a:pt x="28452" y="157"/>
                    <a:pt x="28149" y="1"/>
                    <a:pt x="27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906525" y="777400"/>
              <a:ext cx="2193575" cy="3895475"/>
            </a:xfrm>
            <a:custGeom>
              <a:avLst/>
              <a:gdLst/>
              <a:ahLst/>
              <a:cxnLst/>
              <a:rect l="l" t="t" r="r" b="b"/>
              <a:pathLst>
                <a:path w="87743" h="155819" extrusionOk="0">
                  <a:moveTo>
                    <a:pt x="43871" y="0"/>
                  </a:moveTo>
                  <a:cubicBezTo>
                    <a:pt x="19666" y="0"/>
                    <a:pt x="0" y="34963"/>
                    <a:pt x="0" y="77993"/>
                  </a:cubicBezTo>
                  <a:cubicBezTo>
                    <a:pt x="0" y="121024"/>
                    <a:pt x="19666" y="155818"/>
                    <a:pt x="43871" y="155818"/>
                  </a:cubicBezTo>
                  <a:cubicBezTo>
                    <a:pt x="68244" y="155818"/>
                    <a:pt x="87742" y="121024"/>
                    <a:pt x="87742" y="77993"/>
                  </a:cubicBezTo>
                  <a:cubicBezTo>
                    <a:pt x="87742" y="34963"/>
                    <a:pt x="68244" y="0"/>
                    <a:pt x="43871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881300" y="752175"/>
              <a:ext cx="2248200" cy="3950100"/>
            </a:xfrm>
            <a:custGeom>
              <a:avLst/>
              <a:gdLst/>
              <a:ahLst/>
              <a:cxnLst/>
              <a:rect l="l" t="t" r="r" b="b"/>
              <a:pathLst>
                <a:path w="89928" h="158004" extrusionOk="0">
                  <a:moveTo>
                    <a:pt x="44880" y="2018"/>
                  </a:moveTo>
                  <a:cubicBezTo>
                    <a:pt x="68412" y="2018"/>
                    <a:pt x="87743" y="36476"/>
                    <a:pt x="87743" y="79002"/>
                  </a:cubicBezTo>
                  <a:cubicBezTo>
                    <a:pt x="87743" y="121360"/>
                    <a:pt x="68412" y="155819"/>
                    <a:pt x="44880" y="155819"/>
                  </a:cubicBezTo>
                  <a:cubicBezTo>
                    <a:pt x="21348" y="155819"/>
                    <a:pt x="2018" y="121360"/>
                    <a:pt x="2018" y="79002"/>
                  </a:cubicBezTo>
                  <a:cubicBezTo>
                    <a:pt x="2018" y="36476"/>
                    <a:pt x="21180" y="2018"/>
                    <a:pt x="44880" y="2018"/>
                  </a:cubicBezTo>
                  <a:close/>
                  <a:moveTo>
                    <a:pt x="44880" y="1"/>
                  </a:moveTo>
                  <a:cubicBezTo>
                    <a:pt x="20171" y="1"/>
                    <a:pt x="1" y="35467"/>
                    <a:pt x="1" y="79002"/>
                  </a:cubicBezTo>
                  <a:cubicBezTo>
                    <a:pt x="1" y="122537"/>
                    <a:pt x="20171" y="158004"/>
                    <a:pt x="44880" y="158004"/>
                  </a:cubicBezTo>
                  <a:cubicBezTo>
                    <a:pt x="69757" y="158004"/>
                    <a:pt x="89928" y="122537"/>
                    <a:pt x="89928" y="79002"/>
                  </a:cubicBezTo>
                  <a:cubicBezTo>
                    <a:pt x="89928" y="35467"/>
                    <a:pt x="69757" y="1"/>
                    <a:pt x="448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864500" y="2012850"/>
              <a:ext cx="1176625" cy="1508600"/>
            </a:xfrm>
            <a:custGeom>
              <a:avLst/>
              <a:gdLst/>
              <a:ahLst/>
              <a:cxnLst/>
              <a:rect l="l" t="t" r="r" b="b"/>
              <a:pathLst>
                <a:path w="47065" h="60344" extrusionOk="0">
                  <a:moveTo>
                    <a:pt x="3530" y="0"/>
                  </a:moveTo>
                  <a:lnTo>
                    <a:pt x="0" y="29752"/>
                  </a:lnTo>
                  <a:lnTo>
                    <a:pt x="4707" y="60344"/>
                  </a:lnTo>
                  <a:lnTo>
                    <a:pt x="45552" y="46056"/>
                  </a:lnTo>
                  <a:lnTo>
                    <a:pt x="47065" y="12103"/>
                  </a:lnTo>
                  <a:lnTo>
                    <a:pt x="45552" y="11262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2839275" y="1987625"/>
              <a:ext cx="1227075" cy="1559050"/>
            </a:xfrm>
            <a:custGeom>
              <a:avLst/>
              <a:gdLst/>
              <a:ahLst/>
              <a:cxnLst/>
              <a:rect l="l" t="t" r="r" b="b"/>
              <a:pathLst>
                <a:path w="49083" h="62362" extrusionOk="0">
                  <a:moveTo>
                    <a:pt x="5211" y="2186"/>
                  </a:moveTo>
                  <a:lnTo>
                    <a:pt x="45889" y="13112"/>
                  </a:lnTo>
                  <a:cubicBezTo>
                    <a:pt x="46141" y="13196"/>
                    <a:pt x="46309" y="13238"/>
                    <a:pt x="46456" y="13238"/>
                  </a:cubicBezTo>
                  <a:cubicBezTo>
                    <a:pt x="46603" y="13238"/>
                    <a:pt x="46729" y="13196"/>
                    <a:pt x="46897" y="13112"/>
                  </a:cubicBezTo>
                  <a:lnTo>
                    <a:pt x="46897" y="13112"/>
                  </a:lnTo>
                  <a:lnTo>
                    <a:pt x="45384" y="46057"/>
                  </a:lnTo>
                  <a:lnTo>
                    <a:pt x="6556" y="59840"/>
                  </a:lnTo>
                  <a:lnTo>
                    <a:pt x="2018" y="30761"/>
                  </a:lnTo>
                  <a:lnTo>
                    <a:pt x="5211" y="2186"/>
                  </a:lnTo>
                  <a:close/>
                  <a:moveTo>
                    <a:pt x="4875" y="1"/>
                  </a:moveTo>
                  <a:cubicBezTo>
                    <a:pt x="4539" y="1"/>
                    <a:pt x="4203" y="1"/>
                    <a:pt x="4035" y="169"/>
                  </a:cubicBezTo>
                  <a:cubicBezTo>
                    <a:pt x="3699" y="337"/>
                    <a:pt x="3530" y="673"/>
                    <a:pt x="3530" y="1009"/>
                  </a:cubicBezTo>
                  <a:lnTo>
                    <a:pt x="1" y="30761"/>
                  </a:lnTo>
                  <a:lnTo>
                    <a:pt x="1" y="31097"/>
                  </a:lnTo>
                  <a:lnTo>
                    <a:pt x="4539" y="61353"/>
                  </a:lnTo>
                  <a:cubicBezTo>
                    <a:pt x="4539" y="61689"/>
                    <a:pt x="4875" y="61857"/>
                    <a:pt x="5043" y="62193"/>
                  </a:cubicBezTo>
                  <a:cubicBezTo>
                    <a:pt x="5211" y="62361"/>
                    <a:pt x="5379" y="62361"/>
                    <a:pt x="5716" y="62361"/>
                  </a:cubicBezTo>
                  <a:cubicBezTo>
                    <a:pt x="5884" y="62361"/>
                    <a:pt x="5884" y="62361"/>
                    <a:pt x="6052" y="61857"/>
                  </a:cubicBezTo>
                  <a:lnTo>
                    <a:pt x="46897" y="47570"/>
                  </a:lnTo>
                  <a:cubicBezTo>
                    <a:pt x="47233" y="47570"/>
                    <a:pt x="47402" y="47234"/>
                    <a:pt x="47402" y="46729"/>
                  </a:cubicBezTo>
                  <a:lnTo>
                    <a:pt x="49082" y="12944"/>
                  </a:lnTo>
                  <a:cubicBezTo>
                    <a:pt x="49082" y="12271"/>
                    <a:pt x="48746" y="11935"/>
                    <a:pt x="48074" y="11935"/>
                  </a:cubicBezTo>
                  <a:cubicBezTo>
                    <a:pt x="47906" y="11935"/>
                    <a:pt x="47738" y="12103"/>
                    <a:pt x="47402" y="12103"/>
                  </a:cubicBezTo>
                  <a:cubicBezTo>
                    <a:pt x="47402" y="11431"/>
                    <a:pt x="47065" y="11263"/>
                    <a:pt x="46561" y="11095"/>
                  </a:cubicBezTo>
                  <a:lnTo>
                    <a:pt x="4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2805650" y="600900"/>
              <a:ext cx="2395300" cy="4252650"/>
            </a:xfrm>
            <a:custGeom>
              <a:avLst/>
              <a:gdLst/>
              <a:ahLst/>
              <a:cxnLst/>
              <a:rect l="l" t="t" r="r" b="b"/>
              <a:pathLst>
                <a:path w="95812" h="170106" extrusionOk="0">
                  <a:moveTo>
                    <a:pt x="49083" y="12103"/>
                  </a:moveTo>
                  <a:cubicBezTo>
                    <a:pt x="71102" y="12103"/>
                    <a:pt x="88920" y="44712"/>
                    <a:pt x="88920" y="85053"/>
                  </a:cubicBezTo>
                  <a:cubicBezTo>
                    <a:pt x="88920" y="125394"/>
                    <a:pt x="71102" y="158004"/>
                    <a:pt x="49083" y="158004"/>
                  </a:cubicBezTo>
                  <a:cubicBezTo>
                    <a:pt x="26895" y="158004"/>
                    <a:pt x="9078" y="125394"/>
                    <a:pt x="9078" y="85053"/>
                  </a:cubicBezTo>
                  <a:cubicBezTo>
                    <a:pt x="9078" y="44712"/>
                    <a:pt x="26895" y="12103"/>
                    <a:pt x="49083" y="12103"/>
                  </a:cubicBezTo>
                  <a:close/>
                  <a:moveTo>
                    <a:pt x="47906" y="1"/>
                  </a:moveTo>
                  <a:cubicBezTo>
                    <a:pt x="21516" y="1"/>
                    <a:pt x="1" y="37989"/>
                    <a:pt x="1" y="85053"/>
                  </a:cubicBezTo>
                  <a:cubicBezTo>
                    <a:pt x="1" y="132118"/>
                    <a:pt x="21516" y="170106"/>
                    <a:pt x="47906" y="170106"/>
                  </a:cubicBezTo>
                  <a:cubicBezTo>
                    <a:pt x="74464" y="170106"/>
                    <a:pt x="95811" y="132118"/>
                    <a:pt x="95811" y="85053"/>
                  </a:cubicBezTo>
                  <a:cubicBezTo>
                    <a:pt x="95811" y="37989"/>
                    <a:pt x="74296" y="1"/>
                    <a:pt x="479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2780450" y="571500"/>
              <a:ext cx="2449900" cy="4307275"/>
            </a:xfrm>
            <a:custGeom>
              <a:avLst/>
              <a:gdLst/>
              <a:ahLst/>
              <a:cxnLst/>
              <a:rect l="l" t="t" r="r" b="b"/>
              <a:pathLst>
                <a:path w="97996" h="172291" extrusionOk="0">
                  <a:moveTo>
                    <a:pt x="50091" y="14288"/>
                  </a:moveTo>
                  <a:cubicBezTo>
                    <a:pt x="71438" y="14288"/>
                    <a:pt x="88919" y="46560"/>
                    <a:pt x="88919" y="86229"/>
                  </a:cubicBezTo>
                  <a:cubicBezTo>
                    <a:pt x="88919" y="125730"/>
                    <a:pt x="71438" y="158003"/>
                    <a:pt x="50091" y="158003"/>
                  </a:cubicBezTo>
                  <a:cubicBezTo>
                    <a:pt x="28575" y="158003"/>
                    <a:pt x="11094" y="125898"/>
                    <a:pt x="11094" y="86229"/>
                  </a:cubicBezTo>
                  <a:cubicBezTo>
                    <a:pt x="11094" y="46729"/>
                    <a:pt x="28575" y="14288"/>
                    <a:pt x="50091" y="14288"/>
                  </a:cubicBezTo>
                  <a:close/>
                  <a:moveTo>
                    <a:pt x="50091" y="12270"/>
                  </a:moveTo>
                  <a:cubicBezTo>
                    <a:pt x="27399" y="12270"/>
                    <a:pt x="9077" y="45384"/>
                    <a:pt x="9077" y="86229"/>
                  </a:cubicBezTo>
                  <a:cubicBezTo>
                    <a:pt x="9077" y="126907"/>
                    <a:pt x="27399" y="160188"/>
                    <a:pt x="50091" y="160188"/>
                  </a:cubicBezTo>
                  <a:cubicBezTo>
                    <a:pt x="72783" y="160188"/>
                    <a:pt x="90936" y="126907"/>
                    <a:pt x="90936" y="86229"/>
                  </a:cubicBezTo>
                  <a:cubicBezTo>
                    <a:pt x="90936" y="45384"/>
                    <a:pt x="72783" y="12270"/>
                    <a:pt x="50091" y="12270"/>
                  </a:cubicBezTo>
                  <a:close/>
                  <a:moveTo>
                    <a:pt x="48914" y="2185"/>
                  </a:moveTo>
                  <a:cubicBezTo>
                    <a:pt x="74800" y="2185"/>
                    <a:pt x="95811" y="40005"/>
                    <a:pt x="95811" y="86229"/>
                  </a:cubicBezTo>
                  <a:cubicBezTo>
                    <a:pt x="95811" y="132622"/>
                    <a:pt x="74800" y="170273"/>
                    <a:pt x="48914" y="170273"/>
                  </a:cubicBezTo>
                  <a:cubicBezTo>
                    <a:pt x="23197" y="170273"/>
                    <a:pt x="2186" y="132454"/>
                    <a:pt x="2186" y="86229"/>
                  </a:cubicBezTo>
                  <a:cubicBezTo>
                    <a:pt x="2186" y="39837"/>
                    <a:pt x="23197" y="2185"/>
                    <a:pt x="48914" y="2185"/>
                  </a:cubicBezTo>
                  <a:close/>
                  <a:moveTo>
                    <a:pt x="48914" y="0"/>
                  </a:moveTo>
                  <a:cubicBezTo>
                    <a:pt x="22020" y="0"/>
                    <a:pt x="0" y="38660"/>
                    <a:pt x="0" y="86229"/>
                  </a:cubicBezTo>
                  <a:cubicBezTo>
                    <a:pt x="0" y="133630"/>
                    <a:pt x="22020" y="172290"/>
                    <a:pt x="48914" y="172290"/>
                  </a:cubicBezTo>
                  <a:cubicBezTo>
                    <a:pt x="75808" y="172290"/>
                    <a:pt x="97996" y="133630"/>
                    <a:pt x="97996" y="86229"/>
                  </a:cubicBezTo>
                  <a:cubicBezTo>
                    <a:pt x="97996" y="38660"/>
                    <a:pt x="75808" y="0"/>
                    <a:pt x="48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763775" y="2294400"/>
              <a:ext cx="483275" cy="861475"/>
            </a:xfrm>
            <a:custGeom>
              <a:avLst/>
              <a:gdLst/>
              <a:ahLst/>
              <a:cxnLst/>
              <a:rect l="l" t="t" r="r" b="b"/>
              <a:pathLst>
                <a:path w="19331" h="34459" extrusionOk="0">
                  <a:moveTo>
                    <a:pt x="9581" y="0"/>
                  </a:moveTo>
                  <a:cubicBezTo>
                    <a:pt x="4202" y="0"/>
                    <a:pt x="0" y="7732"/>
                    <a:pt x="0" y="17313"/>
                  </a:cubicBezTo>
                  <a:cubicBezTo>
                    <a:pt x="0" y="26726"/>
                    <a:pt x="4202" y="34458"/>
                    <a:pt x="9581" y="34458"/>
                  </a:cubicBezTo>
                  <a:cubicBezTo>
                    <a:pt x="14960" y="34458"/>
                    <a:pt x="19330" y="26726"/>
                    <a:pt x="19330" y="17313"/>
                  </a:cubicBezTo>
                  <a:cubicBezTo>
                    <a:pt x="19330" y="7732"/>
                    <a:pt x="14960" y="0"/>
                    <a:pt x="9581" y="0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738550" y="2273375"/>
              <a:ext cx="533700" cy="916100"/>
            </a:xfrm>
            <a:custGeom>
              <a:avLst/>
              <a:gdLst/>
              <a:ahLst/>
              <a:cxnLst/>
              <a:rect l="l" t="t" r="r" b="b"/>
              <a:pathLst>
                <a:path w="21348" h="36644" extrusionOk="0">
                  <a:moveTo>
                    <a:pt x="10590" y="2018"/>
                  </a:moveTo>
                  <a:cubicBezTo>
                    <a:pt x="15297" y="2018"/>
                    <a:pt x="19331" y="9246"/>
                    <a:pt x="19331" y="18154"/>
                  </a:cubicBezTo>
                  <a:cubicBezTo>
                    <a:pt x="19331" y="26895"/>
                    <a:pt x="15297" y="34291"/>
                    <a:pt x="10590" y="34291"/>
                  </a:cubicBezTo>
                  <a:cubicBezTo>
                    <a:pt x="6052" y="34291"/>
                    <a:pt x="2018" y="26895"/>
                    <a:pt x="2018" y="18154"/>
                  </a:cubicBezTo>
                  <a:cubicBezTo>
                    <a:pt x="2018" y="9246"/>
                    <a:pt x="6052" y="2018"/>
                    <a:pt x="10590" y="2018"/>
                  </a:cubicBezTo>
                  <a:close/>
                  <a:moveTo>
                    <a:pt x="10590" y="1"/>
                  </a:moveTo>
                  <a:cubicBezTo>
                    <a:pt x="4707" y="1"/>
                    <a:pt x="1" y="8069"/>
                    <a:pt x="1" y="18322"/>
                  </a:cubicBezTo>
                  <a:cubicBezTo>
                    <a:pt x="1" y="28576"/>
                    <a:pt x="4539" y="36644"/>
                    <a:pt x="10590" y="36644"/>
                  </a:cubicBezTo>
                  <a:cubicBezTo>
                    <a:pt x="16473" y="36644"/>
                    <a:pt x="21348" y="28576"/>
                    <a:pt x="21348" y="18322"/>
                  </a:cubicBezTo>
                  <a:cubicBezTo>
                    <a:pt x="21348" y="8069"/>
                    <a:pt x="16809" y="1"/>
                    <a:pt x="10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7062500" y="419125"/>
              <a:ext cx="298375" cy="127175"/>
            </a:xfrm>
            <a:custGeom>
              <a:avLst/>
              <a:gdLst/>
              <a:ahLst/>
              <a:cxnLst/>
              <a:rect l="l" t="t" r="r" b="b"/>
              <a:pathLst>
                <a:path w="11935" h="5087" extrusionOk="0">
                  <a:moveTo>
                    <a:pt x="10762" y="0"/>
                  </a:moveTo>
                  <a:cubicBezTo>
                    <a:pt x="10655" y="0"/>
                    <a:pt x="10541" y="14"/>
                    <a:pt x="10422" y="44"/>
                  </a:cubicBezTo>
                  <a:lnTo>
                    <a:pt x="841" y="3069"/>
                  </a:lnTo>
                  <a:cubicBezTo>
                    <a:pt x="336" y="3238"/>
                    <a:pt x="0" y="3574"/>
                    <a:pt x="168" y="4246"/>
                  </a:cubicBezTo>
                  <a:cubicBezTo>
                    <a:pt x="336" y="4918"/>
                    <a:pt x="841" y="5087"/>
                    <a:pt x="1177" y="5087"/>
                  </a:cubicBezTo>
                  <a:cubicBezTo>
                    <a:pt x="1177" y="5087"/>
                    <a:pt x="1513" y="5087"/>
                    <a:pt x="1513" y="4918"/>
                  </a:cubicBezTo>
                  <a:lnTo>
                    <a:pt x="11094" y="1893"/>
                  </a:lnTo>
                  <a:cubicBezTo>
                    <a:pt x="11598" y="1725"/>
                    <a:pt x="11935" y="1389"/>
                    <a:pt x="11766" y="716"/>
                  </a:cubicBezTo>
                  <a:cubicBezTo>
                    <a:pt x="11628" y="301"/>
                    <a:pt x="11262" y="0"/>
                    <a:pt x="107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5318575" y="587200"/>
              <a:ext cx="1496025" cy="501175"/>
            </a:xfrm>
            <a:custGeom>
              <a:avLst/>
              <a:gdLst/>
              <a:ahLst/>
              <a:cxnLst/>
              <a:rect l="l" t="t" r="r" b="b"/>
              <a:pathLst>
                <a:path w="59841" h="20047" extrusionOk="0">
                  <a:moveTo>
                    <a:pt x="58668" y="1"/>
                  </a:moveTo>
                  <a:cubicBezTo>
                    <a:pt x="58560" y="1"/>
                    <a:pt x="58446" y="15"/>
                    <a:pt x="58327" y="44"/>
                  </a:cubicBezTo>
                  <a:lnTo>
                    <a:pt x="841" y="17862"/>
                  </a:lnTo>
                  <a:cubicBezTo>
                    <a:pt x="337" y="18198"/>
                    <a:pt x="1" y="18534"/>
                    <a:pt x="169" y="19206"/>
                  </a:cubicBezTo>
                  <a:cubicBezTo>
                    <a:pt x="337" y="19879"/>
                    <a:pt x="841" y="20047"/>
                    <a:pt x="1177" y="20047"/>
                  </a:cubicBezTo>
                  <a:cubicBezTo>
                    <a:pt x="1513" y="20047"/>
                    <a:pt x="1513" y="20047"/>
                    <a:pt x="1513" y="19711"/>
                  </a:cubicBezTo>
                  <a:lnTo>
                    <a:pt x="59000" y="1893"/>
                  </a:lnTo>
                  <a:cubicBezTo>
                    <a:pt x="59504" y="1725"/>
                    <a:pt x="59840" y="1221"/>
                    <a:pt x="59672" y="717"/>
                  </a:cubicBezTo>
                  <a:cubicBezTo>
                    <a:pt x="59534" y="302"/>
                    <a:pt x="59168" y="1"/>
                    <a:pt x="58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5511875" y="2596950"/>
              <a:ext cx="1378350" cy="96675"/>
            </a:xfrm>
            <a:custGeom>
              <a:avLst/>
              <a:gdLst/>
              <a:ahLst/>
              <a:cxnLst/>
              <a:rect l="l" t="t" r="r" b="b"/>
              <a:pathLst>
                <a:path w="55134" h="3867" extrusionOk="0">
                  <a:moveTo>
                    <a:pt x="1009" y="1"/>
                  </a:moveTo>
                  <a:cubicBezTo>
                    <a:pt x="505" y="1"/>
                    <a:pt x="1" y="337"/>
                    <a:pt x="1" y="1009"/>
                  </a:cubicBezTo>
                  <a:cubicBezTo>
                    <a:pt x="1" y="1681"/>
                    <a:pt x="505" y="2018"/>
                    <a:pt x="1009" y="2018"/>
                  </a:cubicBezTo>
                  <a:lnTo>
                    <a:pt x="53957" y="3867"/>
                  </a:lnTo>
                  <a:cubicBezTo>
                    <a:pt x="54629" y="3867"/>
                    <a:pt x="55134" y="3530"/>
                    <a:pt x="55134" y="2858"/>
                  </a:cubicBezTo>
                  <a:cubicBezTo>
                    <a:pt x="55134" y="2186"/>
                    <a:pt x="54629" y="1850"/>
                    <a:pt x="53957" y="1850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6604450" y="4536850"/>
              <a:ext cx="332000" cy="140225"/>
            </a:xfrm>
            <a:custGeom>
              <a:avLst/>
              <a:gdLst/>
              <a:ahLst/>
              <a:cxnLst/>
              <a:rect l="l" t="t" r="r" b="b"/>
              <a:pathLst>
                <a:path w="13280" h="5609" extrusionOk="0">
                  <a:moveTo>
                    <a:pt x="1159" y="1"/>
                  </a:moveTo>
                  <a:cubicBezTo>
                    <a:pt x="781" y="1"/>
                    <a:pt x="426" y="220"/>
                    <a:pt x="169" y="734"/>
                  </a:cubicBezTo>
                  <a:cubicBezTo>
                    <a:pt x="1" y="1070"/>
                    <a:pt x="169" y="1742"/>
                    <a:pt x="841" y="1910"/>
                  </a:cubicBezTo>
                  <a:lnTo>
                    <a:pt x="11767" y="5608"/>
                  </a:lnTo>
                  <a:lnTo>
                    <a:pt x="12271" y="5608"/>
                  </a:lnTo>
                  <a:cubicBezTo>
                    <a:pt x="12607" y="5608"/>
                    <a:pt x="13112" y="5272"/>
                    <a:pt x="13112" y="4936"/>
                  </a:cubicBezTo>
                  <a:cubicBezTo>
                    <a:pt x="13280" y="4432"/>
                    <a:pt x="13112" y="3927"/>
                    <a:pt x="12439" y="3591"/>
                  </a:cubicBezTo>
                  <a:lnTo>
                    <a:pt x="1513" y="61"/>
                  </a:lnTo>
                  <a:cubicBezTo>
                    <a:pt x="1394" y="22"/>
                    <a:pt x="1275" y="1"/>
                    <a:pt x="11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5411025" y="4154875"/>
              <a:ext cx="1029575" cy="362500"/>
            </a:xfrm>
            <a:custGeom>
              <a:avLst/>
              <a:gdLst/>
              <a:ahLst/>
              <a:cxnLst/>
              <a:rect l="l" t="t" r="r" b="b"/>
              <a:pathLst>
                <a:path w="41183" h="14500" extrusionOk="0">
                  <a:moveTo>
                    <a:pt x="1308" y="1"/>
                  </a:moveTo>
                  <a:cubicBezTo>
                    <a:pt x="955" y="1"/>
                    <a:pt x="475" y="302"/>
                    <a:pt x="337" y="717"/>
                  </a:cubicBezTo>
                  <a:cubicBezTo>
                    <a:pt x="1" y="1053"/>
                    <a:pt x="337" y="1725"/>
                    <a:pt x="841" y="1893"/>
                  </a:cubicBezTo>
                  <a:lnTo>
                    <a:pt x="39838" y="14500"/>
                  </a:lnTo>
                  <a:lnTo>
                    <a:pt x="40174" y="14500"/>
                  </a:lnTo>
                  <a:cubicBezTo>
                    <a:pt x="40678" y="14500"/>
                    <a:pt x="41014" y="14332"/>
                    <a:pt x="41014" y="13827"/>
                  </a:cubicBezTo>
                  <a:cubicBezTo>
                    <a:pt x="41182" y="13491"/>
                    <a:pt x="41014" y="12819"/>
                    <a:pt x="40342" y="12651"/>
                  </a:cubicBezTo>
                  <a:lnTo>
                    <a:pt x="1513" y="44"/>
                  </a:lnTo>
                  <a:cubicBezTo>
                    <a:pt x="1454" y="14"/>
                    <a:pt x="1384" y="1"/>
                    <a:pt x="1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5465650" y="1651450"/>
              <a:ext cx="760625" cy="147100"/>
            </a:xfrm>
            <a:custGeom>
              <a:avLst/>
              <a:gdLst/>
              <a:ahLst/>
              <a:cxnLst/>
              <a:rect l="l" t="t" r="r" b="b"/>
              <a:pathLst>
                <a:path w="30425" h="5884" extrusionOk="0">
                  <a:moveTo>
                    <a:pt x="29248" y="1"/>
                  </a:moveTo>
                  <a:lnTo>
                    <a:pt x="841" y="3699"/>
                  </a:lnTo>
                  <a:cubicBezTo>
                    <a:pt x="337" y="3867"/>
                    <a:pt x="1" y="4371"/>
                    <a:pt x="1" y="5043"/>
                  </a:cubicBezTo>
                  <a:cubicBezTo>
                    <a:pt x="1" y="5380"/>
                    <a:pt x="673" y="5884"/>
                    <a:pt x="1009" y="5884"/>
                  </a:cubicBezTo>
                  <a:lnTo>
                    <a:pt x="29584" y="2018"/>
                  </a:lnTo>
                  <a:cubicBezTo>
                    <a:pt x="30089" y="1850"/>
                    <a:pt x="30425" y="1345"/>
                    <a:pt x="30425" y="841"/>
                  </a:cubicBezTo>
                  <a:cubicBezTo>
                    <a:pt x="30257" y="337"/>
                    <a:pt x="29752" y="1"/>
                    <a:pt x="29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5549700" y="3407975"/>
              <a:ext cx="760625" cy="147100"/>
            </a:xfrm>
            <a:custGeom>
              <a:avLst/>
              <a:gdLst/>
              <a:ahLst/>
              <a:cxnLst/>
              <a:rect l="l" t="t" r="r" b="b"/>
              <a:pathLst>
                <a:path w="30425" h="5884" extrusionOk="0">
                  <a:moveTo>
                    <a:pt x="1177" y="1"/>
                  </a:moveTo>
                  <a:cubicBezTo>
                    <a:pt x="673" y="1"/>
                    <a:pt x="169" y="505"/>
                    <a:pt x="1" y="841"/>
                  </a:cubicBezTo>
                  <a:cubicBezTo>
                    <a:pt x="1" y="1513"/>
                    <a:pt x="337" y="2018"/>
                    <a:pt x="841" y="2186"/>
                  </a:cubicBezTo>
                  <a:lnTo>
                    <a:pt x="29416" y="5884"/>
                  </a:lnTo>
                  <a:cubicBezTo>
                    <a:pt x="29752" y="5884"/>
                    <a:pt x="30425" y="5547"/>
                    <a:pt x="30425" y="5043"/>
                  </a:cubicBezTo>
                  <a:cubicBezTo>
                    <a:pt x="30425" y="4539"/>
                    <a:pt x="30088" y="4035"/>
                    <a:pt x="29584" y="3867"/>
                  </a:cubicBezTo>
                  <a:lnTo>
                    <a:pt x="11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5091650" y="4740075"/>
              <a:ext cx="663975" cy="340400"/>
            </a:xfrm>
            <a:custGeom>
              <a:avLst/>
              <a:gdLst/>
              <a:ahLst/>
              <a:cxnLst/>
              <a:rect l="l" t="t" r="r" b="b"/>
              <a:pathLst>
                <a:path w="26559" h="13616" extrusionOk="0">
                  <a:moveTo>
                    <a:pt x="1514" y="0"/>
                  </a:moveTo>
                  <a:cubicBezTo>
                    <a:pt x="841" y="0"/>
                    <a:pt x="1" y="169"/>
                    <a:pt x="1" y="505"/>
                  </a:cubicBezTo>
                  <a:cubicBezTo>
                    <a:pt x="1" y="1177"/>
                    <a:pt x="169" y="1849"/>
                    <a:pt x="673" y="2018"/>
                  </a:cubicBezTo>
                  <a:lnTo>
                    <a:pt x="25046" y="13616"/>
                  </a:lnTo>
                  <a:lnTo>
                    <a:pt x="25718" y="13616"/>
                  </a:lnTo>
                  <a:cubicBezTo>
                    <a:pt x="25887" y="13448"/>
                    <a:pt x="26055" y="13448"/>
                    <a:pt x="26559" y="12775"/>
                  </a:cubicBezTo>
                  <a:cubicBezTo>
                    <a:pt x="26559" y="12103"/>
                    <a:pt x="26223" y="11430"/>
                    <a:pt x="25887" y="11262"/>
                  </a:cubicBezTo>
                  <a:lnTo>
                    <a:pt x="15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8480DE-0233-6938-3D0E-8C4A56DD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27" y="-283281"/>
            <a:ext cx="1360142" cy="1360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6F1AE8-BF7A-2D1B-4A43-E4F81C6B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6" y="157296"/>
            <a:ext cx="1875451" cy="4102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736518-E57C-EB31-FAF6-0505A70124B9}"/>
              </a:ext>
            </a:extLst>
          </p:cNvPr>
          <p:cNvSpPr/>
          <p:nvPr/>
        </p:nvSpPr>
        <p:spPr>
          <a:xfrm>
            <a:off x="2614625" y="1620371"/>
            <a:ext cx="4451804" cy="781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i="0" dirty="0">
                <a:effectLst/>
                <a:latin typeface="-apple-system"/>
              </a:rPr>
              <a:t>Digitalisation d'une application de demande matériel (DM)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D875309-1B35-73BF-F12F-9752F95049BA}"/>
              </a:ext>
            </a:extLst>
          </p:cNvPr>
          <p:cNvSpPr txBox="1"/>
          <p:nvPr/>
        </p:nvSpPr>
        <p:spPr>
          <a:xfrm>
            <a:off x="268527" y="27914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b="0" i="0" dirty="0">
                <a:effectLst/>
                <a:latin typeface="-apple-system"/>
              </a:rPr>
              <a:t>Réalis</a:t>
            </a:r>
            <a:r>
              <a:rPr lang="fr-FR" dirty="0">
                <a:latin typeface="-apple-system"/>
              </a:rPr>
              <a:t>é Par : HAIL EL MEHDI 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5568FEC-EBF3-983E-964A-642D2AB8BA18}"/>
              </a:ext>
            </a:extLst>
          </p:cNvPr>
          <p:cNvSpPr txBox="1"/>
          <p:nvPr/>
        </p:nvSpPr>
        <p:spPr>
          <a:xfrm>
            <a:off x="3872752" y="277185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b="0" i="0" dirty="0">
                <a:effectLst/>
                <a:latin typeface="-apple-system"/>
              </a:rPr>
              <a:t>Encadré</a:t>
            </a:r>
            <a:r>
              <a:rPr lang="fr-FR" dirty="0">
                <a:latin typeface="-apple-system"/>
              </a:rPr>
              <a:t> Par : Mr </a:t>
            </a:r>
            <a:r>
              <a:rPr lang="fr-FR" dirty="0" err="1">
                <a:latin typeface="-apple-system"/>
              </a:rPr>
              <a:t>Mohssine</a:t>
            </a:r>
            <a:r>
              <a:rPr lang="fr-FR" dirty="0">
                <a:latin typeface="-apple-system"/>
              </a:rPr>
              <a:t> </a:t>
            </a:r>
            <a:r>
              <a:rPr lang="fr-FR" dirty="0" err="1">
                <a:latin typeface="-apple-system"/>
              </a:rPr>
              <a:t>Azzabi</a:t>
            </a:r>
            <a:endParaRPr lang="fr-FR" dirty="0"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5EE6C8F-8BCE-9372-AD69-03C1924056E0}"/>
              </a:ext>
            </a:extLst>
          </p:cNvPr>
          <p:cNvSpPr txBox="1"/>
          <p:nvPr/>
        </p:nvSpPr>
        <p:spPr>
          <a:xfrm>
            <a:off x="5808715" y="30796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-apple-system"/>
              </a:rPr>
              <a:t>Mme Asmaa </a:t>
            </a:r>
            <a:r>
              <a:rPr lang="fr-FR" dirty="0" err="1">
                <a:latin typeface="-apple-system"/>
              </a:rPr>
              <a:t>Roudan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E823F8-A487-26FD-C93A-EBC721D40E71}"/>
              </a:ext>
            </a:extLst>
          </p:cNvPr>
          <p:cNvSpPr txBox="1"/>
          <p:nvPr/>
        </p:nvSpPr>
        <p:spPr>
          <a:xfrm>
            <a:off x="2614327" y="493445"/>
            <a:ext cx="5190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Filiére</a:t>
            </a:r>
            <a:r>
              <a:rPr lang="fr-FR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: informatique et réseaux option MIAGE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4"/>
          <p:cNvSpPr txBox="1">
            <a:spLocks noGrp="1"/>
          </p:cNvSpPr>
          <p:nvPr>
            <p:ph type="title" idx="4"/>
          </p:nvPr>
        </p:nvSpPr>
        <p:spPr>
          <a:xfrm>
            <a:off x="139604" y="237325"/>
            <a:ext cx="1917668" cy="86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Diagramme de use case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922BAE8-3C14-0826-811E-27896E36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052" y="94878"/>
            <a:ext cx="4904973" cy="4791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70"/>
          <p:cNvSpPr txBox="1">
            <a:spLocks noGrp="1"/>
          </p:cNvSpPr>
          <p:nvPr>
            <p:ph type="title"/>
          </p:nvPr>
        </p:nvSpPr>
        <p:spPr>
          <a:xfrm>
            <a:off x="2359156" y="162221"/>
            <a:ext cx="5555483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Outils de dévéloppment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8C5E4B-EC37-4AD5-C565-310B945EB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2" y="3529089"/>
            <a:ext cx="1694845" cy="1078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743BC79-9188-8C49-8308-ADAEDD41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9" y="1252866"/>
            <a:ext cx="1441022" cy="75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3729462-4B21-1FBC-F805-6AA6C89A5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158" y="910692"/>
            <a:ext cx="1057453" cy="1057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BD3274B-B4A8-9BBD-CF27-C7051C151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166" y="3461399"/>
            <a:ext cx="1261430" cy="1261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AA7E42A-85FB-4098-7A2B-894A8A0A5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17" y="3437643"/>
            <a:ext cx="1261430" cy="12614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1E22789-5E2F-69C0-9869-3C3D3CD4D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798" y="925485"/>
            <a:ext cx="1438052" cy="1078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CC2ADCE-E94F-5911-8851-93131818F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1522" y="605664"/>
            <a:ext cx="1667510" cy="1667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800BCF11-29A1-1DFD-8817-6BE15154E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9680" y="3558897"/>
            <a:ext cx="1131195" cy="95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8"/>
          <p:cNvSpPr txBox="1">
            <a:spLocks noGrp="1"/>
          </p:cNvSpPr>
          <p:nvPr>
            <p:ph type="title"/>
          </p:nvPr>
        </p:nvSpPr>
        <p:spPr>
          <a:xfrm>
            <a:off x="1562050" y="1592975"/>
            <a:ext cx="6045000" cy="15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/>
                </a:solidFill>
              </a:rPr>
              <a:t>Démonstration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132416" y="1048984"/>
            <a:ext cx="3199001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Merci !!</a:t>
            </a:r>
            <a:endParaRPr sz="4800" dirty="0"/>
          </a:p>
        </p:txBody>
      </p:sp>
      <p:grpSp>
        <p:nvGrpSpPr>
          <p:cNvPr id="21" name="Google Shape;2413;p69">
            <a:extLst>
              <a:ext uri="{FF2B5EF4-FFF2-40B4-BE49-F238E27FC236}">
                <a16:creationId xmlns="" xmlns:a16="http://schemas.microsoft.com/office/drawing/2014/main" id="{B4C26D80-0420-2C39-C7B4-5D405324F4E6}"/>
              </a:ext>
            </a:extLst>
          </p:cNvPr>
          <p:cNvGrpSpPr/>
          <p:nvPr/>
        </p:nvGrpSpPr>
        <p:grpSpPr>
          <a:xfrm>
            <a:off x="4496155" y="467872"/>
            <a:ext cx="3848600" cy="3678500"/>
            <a:chOff x="2103350" y="967800"/>
            <a:chExt cx="3848600" cy="3678500"/>
          </a:xfrm>
        </p:grpSpPr>
        <p:sp>
          <p:nvSpPr>
            <p:cNvPr id="22" name="Google Shape;2414;p69">
              <a:extLst>
                <a:ext uri="{FF2B5EF4-FFF2-40B4-BE49-F238E27FC236}">
                  <a16:creationId xmlns="" xmlns:a16="http://schemas.microsoft.com/office/drawing/2014/main" id="{999629C1-4280-A958-DD49-8838295B2C3F}"/>
                </a:ext>
              </a:extLst>
            </p:cNvPr>
            <p:cNvSpPr/>
            <p:nvPr/>
          </p:nvSpPr>
          <p:spPr>
            <a:xfrm>
              <a:off x="2103350" y="1221375"/>
              <a:ext cx="3642625" cy="2784400"/>
            </a:xfrm>
            <a:custGeom>
              <a:avLst/>
              <a:gdLst/>
              <a:ahLst/>
              <a:cxnLst/>
              <a:rect l="l" t="t" r="r" b="b"/>
              <a:pathLst>
                <a:path w="145705" h="111376" extrusionOk="0">
                  <a:moveTo>
                    <a:pt x="102720" y="1"/>
                  </a:moveTo>
                  <a:cubicBezTo>
                    <a:pt x="89755" y="1"/>
                    <a:pt x="73044" y="10576"/>
                    <a:pt x="64079" y="16543"/>
                  </a:cubicBezTo>
                  <a:cubicBezTo>
                    <a:pt x="60476" y="18942"/>
                    <a:pt x="57171" y="19787"/>
                    <a:pt x="53880" y="19787"/>
                  </a:cubicBezTo>
                  <a:cubicBezTo>
                    <a:pt x="47148" y="19787"/>
                    <a:pt x="40474" y="16251"/>
                    <a:pt x="31423" y="15242"/>
                  </a:cubicBezTo>
                  <a:cubicBezTo>
                    <a:pt x="30591" y="15150"/>
                    <a:pt x="29747" y="15104"/>
                    <a:pt x="28897" y="15104"/>
                  </a:cubicBezTo>
                  <a:cubicBezTo>
                    <a:pt x="15972" y="15104"/>
                    <a:pt x="1422" y="25645"/>
                    <a:pt x="734" y="41795"/>
                  </a:cubicBezTo>
                  <a:cubicBezTo>
                    <a:pt x="0" y="59007"/>
                    <a:pt x="22049" y="72483"/>
                    <a:pt x="17579" y="81823"/>
                  </a:cubicBezTo>
                  <a:cubicBezTo>
                    <a:pt x="13076" y="91197"/>
                    <a:pt x="6338" y="105407"/>
                    <a:pt x="31056" y="110644"/>
                  </a:cubicBezTo>
                  <a:cubicBezTo>
                    <a:pt x="33433" y="111149"/>
                    <a:pt x="35697" y="111375"/>
                    <a:pt x="37859" y="111375"/>
                  </a:cubicBezTo>
                  <a:cubicBezTo>
                    <a:pt x="57169" y="111375"/>
                    <a:pt x="68440" y="93288"/>
                    <a:pt x="81439" y="93288"/>
                  </a:cubicBezTo>
                  <a:cubicBezTo>
                    <a:pt x="82097" y="93288"/>
                    <a:pt x="82759" y="93334"/>
                    <a:pt x="83426" y="93432"/>
                  </a:cubicBezTo>
                  <a:cubicBezTo>
                    <a:pt x="95889" y="95247"/>
                    <a:pt x="96381" y="109078"/>
                    <a:pt x="110855" y="109078"/>
                  </a:cubicBezTo>
                  <a:cubicBezTo>
                    <a:pt x="114201" y="109078"/>
                    <a:pt x="118294" y="108339"/>
                    <a:pt x="123455" y="106541"/>
                  </a:cubicBezTo>
                  <a:cubicBezTo>
                    <a:pt x="145704" y="98769"/>
                    <a:pt x="138799" y="59441"/>
                    <a:pt x="133128" y="34189"/>
                  </a:cubicBezTo>
                  <a:cubicBezTo>
                    <a:pt x="131227" y="25616"/>
                    <a:pt x="127291" y="17611"/>
                    <a:pt x="121687" y="10873"/>
                  </a:cubicBezTo>
                  <a:cubicBezTo>
                    <a:pt x="118651" y="7337"/>
                    <a:pt x="115016" y="3934"/>
                    <a:pt x="110746" y="1766"/>
                  </a:cubicBezTo>
                  <a:cubicBezTo>
                    <a:pt x="108345" y="532"/>
                    <a:pt x="105627" y="1"/>
                    <a:pt x="102720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5;p69">
              <a:extLst>
                <a:ext uri="{FF2B5EF4-FFF2-40B4-BE49-F238E27FC236}">
                  <a16:creationId xmlns="" xmlns:a16="http://schemas.microsoft.com/office/drawing/2014/main" id="{5C00A1D6-A992-5AE2-FCE5-D82DFEE3667A}"/>
                </a:ext>
              </a:extLst>
            </p:cNvPr>
            <p:cNvSpPr/>
            <p:nvPr/>
          </p:nvSpPr>
          <p:spPr>
            <a:xfrm>
              <a:off x="2103350" y="1221375"/>
              <a:ext cx="3642625" cy="2784400"/>
            </a:xfrm>
            <a:custGeom>
              <a:avLst/>
              <a:gdLst/>
              <a:ahLst/>
              <a:cxnLst/>
              <a:rect l="l" t="t" r="r" b="b"/>
              <a:pathLst>
                <a:path w="145705" h="111376" extrusionOk="0">
                  <a:moveTo>
                    <a:pt x="102720" y="1"/>
                  </a:moveTo>
                  <a:cubicBezTo>
                    <a:pt x="89755" y="1"/>
                    <a:pt x="73044" y="10576"/>
                    <a:pt x="64079" y="16543"/>
                  </a:cubicBezTo>
                  <a:cubicBezTo>
                    <a:pt x="60476" y="18942"/>
                    <a:pt x="57171" y="19787"/>
                    <a:pt x="53880" y="19787"/>
                  </a:cubicBezTo>
                  <a:cubicBezTo>
                    <a:pt x="47148" y="19787"/>
                    <a:pt x="40474" y="16251"/>
                    <a:pt x="31423" y="15242"/>
                  </a:cubicBezTo>
                  <a:cubicBezTo>
                    <a:pt x="30591" y="15150"/>
                    <a:pt x="29747" y="15104"/>
                    <a:pt x="28897" y="15104"/>
                  </a:cubicBezTo>
                  <a:cubicBezTo>
                    <a:pt x="15972" y="15104"/>
                    <a:pt x="1422" y="25645"/>
                    <a:pt x="734" y="41795"/>
                  </a:cubicBezTo>
                  <a:cubicBezTo>
                    <a:pt x="0" y="59007"/>
                    <a:pt x="22049" y="72483"/>
                    <a:pt x="17579" y="81823"/>
                  </a:cubicBezTo>
                  <a:cubicBezTo>
                    <a:pt x="13076" y="91197"/>
                    <a:pt x="6338" y="105407"/>
                    <a:pt x="31056" y="110644"/>
                  </a:cubicBezTo>
                  <a:cubicBezTo>
                    <a:pt x="33433" y="111149"/>
                    <a:pt x="35697" y="111375"/>
                    <a:pt x="37859" y="111375"/>
                  </a:cubicBezTo>
                  <a:cubicBezTo>
                    <a:pt x="57169" y="111375"/>
                    <a:pt x="68440" y="93288"/>
                    <a:pt x="81439" y="93288"/>
                  </a:cubicBezTo>
                  <a:cubicBezTo>
                    <a:pt x="82097" y="93288"/>
                    <a:pt x="82759" y="93334"/>
                    <a:pt x="83426" y="93432"/>
                  </a:cubicBezTo>
                  <a:cubicBezTo>
                    <a:pt x="95889" y="95247"/>
                    <a:pt x="96381" y="109078"/>
                    <a:pt x="110855" y="109078"/>
                  </a:cubicBezTo>
                  <a:cubicBezTo>
                    <a:pt x="114201" y="109078"/>
                    <a:pt x="118294" y="108339"/>
                    <a:pt x="123455" y="106541"/>
                  </a:cubicBezTo>
                  <a:cubicBezTo>
                    <a:pt x="145704" y="98769"/>
                    <a:pt x="138799" y="59441"/>
                    <a:pt x="133128" y="34189"/>
                  </a:cubicBezTo>
                  <a:cubicBezTo>
                    <a:pt x="131227" y="25616"/>
                    <a:pt x="127291" y="17611"/>
                    <a:pt x="121687" y="10873"/>
                  </a:cubicBezTo>
                  <a:cubicBezTo>
                    <a:pt x="118651" y="7337"/>
                    <a:pt x="115016" y="3934"/>
                    <a:pt x="110746" y="1766"/>
                  </a:cubicBezTo>
                  <a:cubicBezTo>
                    <a:pt x="108345" y="532"/>
                    <a:pt x="105627" y="1"/>
                    <a:pt x="102720" y="1"/>
                  </a:cubicBezTo>
                  <a:close/>
                </a:path>
              </a:pathLst>
            </a:custGeom>
            <a:solidFill>
              <a:srgbClr val="FFFFFF">
                <a:alpha val="82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6;p69">
              <a:extLst>
                <a:ext uri="{FF2B5EF4-FFF2-40B4-BE49-F238E27FC236}">
                  <a16:creationId xmlns="" xmlns:a16="http://schemas.microsoft.com/office/drawing/2014/main" id="{B1701928-2BD3-902E-005C-0498A7679E03}"/>
                </a:ext>
              </a:extLst>
            </p:cNvPr>
            <p:cNvSpPr/>
            <p:nvPr/>
          </p:nvSpPr>
          <p:spPr>
            <a:xfrm>
              <a:off x="2929775" y="4063350"/>
              <a:ext cx="1575300" cy="225175"/>
            </a:xfrm>
            <a:custGeom>
              <a:avLst/>
              <a:gdLst/>
              <a:ahLst/>
              <a:cxnLst/>
              <a:rect l="l" t="t" r="r" b="b"/>
              <a:pathLst>
                <a:path w="63012" h="9007" extrusionOk="0">
                  <a:moveTo>
                    <a:pt x="31523" y="1"/>
                  </a:moveTo>
                  <a:cubicBezTo>
                    <a:pt x="14110" y="1"/>
                    <a:pt x="0" y="2002"/>
                    <a:pt x="0" y="4504"/>
                  </a:cubicBezTo>
                  <a:cubicBezTo>
                    <a:pt x="0" y="6972"/>
                    <a:pt x="14110" y="9007"/>
                    <a:pt x="31523" y="9007"/>
                  </a:cubicBezTo>
                  <a:cubicBezTo>
                    <a:pt x="48902" y="9007"/>
                    <a:pt x="63012" y="6972"/>
                    <a:pt x="63012" y="4504"/>
                  </a:cubicBezTo>
                  <a:cubicBezTo>
                    <a:pt x="63012" y="2002"/>
                    <a:pt x="48902" y="1"/>
                    <a:pt x="31523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7;p69">
              <a:extLst>
                <a:ext uri="{FF2B5EF4-FFF2-40B4-BE49-F238E27FC236}">
                  <a16:creationId xmlns="" xmlns:a16="http://schemas.microsoft.com/office/drawing/2014/main" id="{4ECC9497-1410-4CC6-B966-8789ECE0D5E6}"/>
                </a:ext>
              </a:extLst>
            </p:cNvPr>
            <p:cNvSpPr/>
            <p:nvPr/>
          </p:nvSpPr>
          <p:spPr>
            <a:xfrm>
              <a:off x="2929775" y="4063350"/>
              <a:ext cx="1575300" cy="225175"/>
            </a:xfrm>
            <a:custGeom>
              <a:avLst/>
              <a:gdLst/>
              <a:ahLst/>
              <a:cxnLst/>
              <a:rect l="l" t="t" r="r" b="b"/>
              <a:pathLst>
                <a:path w="63012" h="9007" extrusionOk="0">
                  <a:moveTo>
                    <a:pt x="31523" y="1"/>
                  </a:moveTo>
                  <a:cubicBezTo>
                    <a:pt x="14110" y="1"/>
                    <a:pt x="0" y="2002"/>
                    <a:pt x="0" y="4504"/>
                  </a:cubicBezTo>
                  <a:cubicBezTo>
                    <a:pt x="0" y="6972"/>
                    <a:pt x="14110" y="9007"/>
                    <a:pt x="31523" y="9007"/>
                  </a:cubicBezTo>
                  <a:cubicBezTo>
                    <a:pt x="48902" y="9007"/>
                    <a:pt x="63012" y="6972"/>
                    <a:pt x="63012" y="4504"/>
                  </a:cubicBezTo>
                  <a:cubicBezTo>
                    <a:pt x="63012" y="2002"/>
                    <a:pt x="48902" y="1"/>
                    <a:pt x="31523" y="1"/>
                  </a:cubicBezTo>
                  <a:close/>
                </a:path>
              </a:pathLst>
            </a:custGeom>
            <a:solidFill>
              <a:srgbClr val="FFFFF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18;p69">
              <a:extLst>
                <a:ext uri="{FF2B5EF4-FFF2-40B4-BE49-F238E27FC236}">
                  <a16:creationId xmlns="" xmlns:a16="http://schemas.microsoft.com/office/drawing/2014/main" id="{8FCC1562-D579-91C9-BB51-A1A24337D5A1}"/>
                </a:ext>
              </a:extLst>
            </p:cNvPr>
            <p:cNvSpPr/>
            <p:nvPr/>
          </p:nvSpPr>
          <p:spPr>
            <a:xfrm>
              <a:off x="5006250" y="4327700"/>
              <a:ext cx="884825" cy="225200"/>
            </a:xfrm>
            <a:custGeom>
              <a:avLst/>
              <a:gdLst/>
              <a:ahLst/>
              <a:cxnLst/>
              <a:rect l="l" t="t" r="r" b="b"/>
              <a:pathLst>
                <a:path w="35393" h="9008" extrusionOk="0">
                  <a:moveTo>
                    <a:pt x="17680" y="1"/>
                  </a:moveTo>
                  <a:cubicBezTo>
                    <a:pt x="7906" y="1"/>
                    <a:pt x="0" y="2036"/>
                    <a:pt x="0" y="4504"/>
                  </a:cubicBezTo>
                  <a:cubicBezTo>
                    <a:pt x="0" y="7006"/>
                    <a:pt x="7906" y="9007"/>
                    <a:pt x="17680" y="9007"/>
                  </a:cubicBezTo>
                  <a:cubicBezTo>
                    <a:pt x="27453" y="9007"/>
                    <a:pt x="35392" y="7006"/>
                    <a:pt x="35392" y="4504"/>
                  </a:cubicBezTo>
                  <a:cubicBezTo>
                    <a:pt x="35392" y="2036"/>
                    <a:pt x="27453" y="1"/>
                    <a:pt x="17680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19;p69">
              <a:extLst>
                <a:ext uri="{FF2B5EF4-FFF2-40B4-BE49-F238E27FC236}">
                  <a16:creationId xmlns="" xmlns:a16="http://schemas.microsoft.com/office/drawing/2014/main" id="{D7A144EB-6AC9-0276-06EA-3AF344B7C16E}"/>
                </a:ext>
              </a:extLst>
            </p:cNvPr>
            <p:cNvSpPr/>
            <p:nvPr/>
          </p:nvSpPr>
          <p:spPr>
            <a:xfrm>
              <a:off x="5006250" y="4327700"/>
              <a:ext cx="884825" cy="225200"/>
            </a:xfrm>
            <a:custGeom>
              <a:avLst/>
              <a:gdLst/>
              <a:ahLst/>
              <a:cxnLst/>
              <a:rect l="l" t="t" r="r" b="b"/>
              <a:pathLst>
                <a:path w="35393" h="9008" extrusionOk="0">
                  <a:moveTo>
                    <a:pt x="17680" y="1"/>
                  </a:moveTo>
                  <a:cubicBezTo>
                    <a:pt x="7906" y="1"/>
                    <a:pt x="0" y="2036"/>
                    <a:pt x="0" y="4504"/>
                  </a:cubicBezTo>
                  <a:cubicBezTo>
                    <a:pt x="0" y="7006"/>
                    <a:pt x="7906" y="9007"/>
                    <a:pt x="17680" y="9007"/>
                  </a:cubicBezTo>
                  <a:cubicBezTo>
                    <a:pt x="27453" y="9007"/>
                    <a:pt x="35392" y="7006"/>
                    <a:pt x="35392" y="4504"/>
                  </a:cubicBezTo>
                  <a:cubicBezTo>
                    <a:pt x="35392" y="2036"/>
                    <a:pt x="27453" y="1"/>
                    <a:pt x="17680" y="1"/>
                  </a:cubicBezTo>
                  <a:close/>
                </a:path>
              </a:pathLst>
            </a:custGeom>
            <a:solidFill>
              <a:srgbClr val="FFFFF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0;p69">
              <a:extLst>
                <a:ext uri="{FF2B5EF4-FFF2-40B4-BE49-F238E27FC236}">
                  <a16:creationId xmlns="" xmlns:a16="http://schemas.microsoft.com/office/drawing/2014/main" id="{9AA33D93-6B61-FD97-E1DA-23A6F8892A7A}"/>
                </a:ext>
              </a:extLst>
            </p:cNvPr>
            <p:cNvSpPr/>
            <p:nvPr/>
          </p:nvSpPr>
          <p:spPr>
            <a:xfrm>
              <a:off x="5141350" y="4264325"/>
              <a:ext cx="342650" cy="130625"/>
            </a:xfrm>
            <a:custGeom>
              <a:avLst/>
              <a:gdLst/>
              <a:ahLst/>
              <a:cxnLst/>
              <a:rect l="l" t="t" r="r" b="b"/>
              <a:pathLst>
                <a:path w="13706" h="5225" extrusionOk="0">
                  <a:moveTo>
                    <a:pt x="7105" y="1"/>
                  </a:moveTo>
                  <a:cubicBezTo>
                    <a:pt x="5604" y="1101"/>
                    <a:pt x="4003" y="2102"/>
                    <a:pt x="2335" y="2969"/>
                  </a:cubicBezTo>
                  <a:cubicBezTo>
                    <a:pt x="367" y="3870"/>
                    <a:pt x="0" y="3870"/>
                    <a:pt x="67" y="4404"/>
                  </a:cubicBezTo>
                  <a:cubicBezTo>
                    <a:pt x="133" y="4756"/>
                    <a:pt x="1143" y="5224"/>
                    <a:pt x="3011" y="5224"/>
                  </a:cubicBezTo>
                  <a:cubicBezTo>
                    <a:pt x="3974" y="5224"/>
                    <a:pt x="5164" y="5100"/>
                    <a:pt x="6572" y="4771"/>
                  </a:cubicBezTo>
                  <a:cubicBezTo>
                    <a:pt x="10741" y="3803"/>
                    <a:pt x="12709" y="4003"/>
                    <a:pt x="13310" y="2035"/>
                  </a:cubicBezTo>
                  <a:cubicBezTo>
                    <a:pt x="13705" y="760"/>
                    <a:pt x="13420" y="543"/>
                    <a:pt x="12826" y="543"/>
                  </a:cubicBezTo>
                  <a:cubicBezTo>
                    <a:pt x="12519" y="543"/>
                    <a:pt x="12129" y="601"/>
                    <a:pt x="11709" y="601"/>
                  </a:cubicBezTo>
                  <a:cubicBezTo>
                    <a:pt x="10174" y="501"/>
                    <a:pt x="8640" y="301"/>
                    <a:pt x="7105" y="1"/>
                  </a:cubicBezTo>
                  <a:close/>
                </a:path>
              </a:pathLst>
            </a:custGeom>
            <a:solidFill>
              <a:srgbClr val="2E353A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1;p69">
              <a:extLst>
                <a:ext uri="{FF2B5EF4-FFF2-40B4-BE49-F238E27FC236}">
                  <a16:creationId xmlns="" xmlns:a16="http://schemas.microsoft.com/office/drawing/2014/main" id="{5C5C2BE5-125E-E38D-1814-7C46393D24A0}"/>
                </a:ext>
              </a:extLst>
            </p:cNvPr>
            <p:cNvSpPr/>
            <p:nvPr/>
          </p:nvSpPr>
          <p:spPr>
            <a:xfrm>
              <a:off x="5142175" y="4328550"/>
              <a:ext cx="326100" cy="66200"/>
            </a:xfrm>
            <a:custGeom>
              <a:avLst/>
              <a:gdLst/>
              <a:ahLst/>
              <a:cxnLst/>
              <a:rect l="l" t="t" r="r" b="b"/>
              <a:pathLst>
                <a:path w="13044" h="2648" extrusionOk="0">
                  <a:moveTo>
                    <a:pt x="13043" y="0"/>
                  </a:moveTo>
                  <a:cubicBezTo>
                    <a:pt x="11275" y="467"/>
                    <a:pt x="8073" y="1268"/>
                    <a:pt x="5404" y="1668"/>
                  </a:cubicBezTo>
                  <a:cubicBezTo>
                    <a:pt x="4716" y="1800"/>
                    <a:pt x="4018" y="1864"/>
                    <a:pt x="3317" y="1864"/>
                  </a:cubicBezTo>
                  <a:cubicBezTo>
                    <a:pt x="2251" y="1864"/>
                    <a:pt x="1180" y="1716"/>
                    <a:pt x="134" y="1434"/>
                  </a:cubicBezTo>
                  <a:cubicBezTo>
                    <a:pt x="34" y="1535"/>
                    <a:pt x="1" y="1668"/>
                    <a:pt x="34" y="1835"/>
                  </a:cubicBezTo>
                  <a:cubicBezTo>
                    <a:pt x="100" y="2167"/>
                    <a:pt x="1126" y="2648"/>
                    <a:pt x="3021" y="2648"/>
                  </a:cubicBezTo>
                  <a:cubicBezTo>
                    <a:pt x="3977" y="2648"/>
                    <a:pt x="5153" y="2526"/>
                    <a:pt x="6539" y="2202"/>
                  </a:cubicBezTo>
                  <a:cubicBezTo>
                    <a:pt x="10275" y="1334"/>
                    <a:pt x="12243" y="1401"/>
                    <a:pt x="130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2;p69">
              <a:extLst>
                <a:ext uri="{FF2B5EF4-FFF2-40B4-BE49-F238E27FC236}">
                  <a16:creationId xmlns="" xmlns:a16="http://schemas.microsoft.com/office/drawing/2014/main" id="{EC38344C-A4A9-23E7-1D5E-EEB222F484B8}"/>
                </a:ext>
              </a:extLst>
            </p:cNvPr>
            <p:cNvSpPr/>
            <p:nvPr/>
          </p:nvSpPr>
          <p:spPr>
            <a:xfrm>
              <a:off x="5115500" y="3333325"/>
              <a:ext cx="721325" cy="976350"/>
            </a:xfrm>
            <a:custGeom>
              <a:avLst/>
              <a:gdLst/>
              <a:ahLst/>
              <a:cxnLst/>
              <a:rect l="l" t="t" r="r" b="b"/>
              <a:pathLst>
                <a:path w="28853" h="39054" extrusionOk="0">
                  <a:moveTo>
                    <a:pt x="26914" y="1"/>
                  </a:moveTo>
                  <a:cubicBezTo>
                    <a:pt x="26301" y="1"/>
                    <a:pt x="25532" y="66"/>
                    <a:pt x="24618" y="181"/>
                  </a:cubicBezTo>
                  <a:cubicBezTo>
                    <a:pt x="21682" y="548"/>
                    <a:pt x="10107" y="414"/>
                    <a:pt x="9340" y="548"/>
                  </a:cubicBezTo>
                  <a:cubicBezTo>
                    <a:pt x="8606" y="714"/>
                    <a:pt x="8306" y="1682"/>
                    <a:pt x="8306" y="1682"/>
                  </a:cubicBezTo>
                  <a:cubicBezTo>
                    <a:pt x="7906" y="2349"/>
                    <a:pt x="7606" y="3049"/>
                    <a:pt x="7305" y="3750"/>
                  </a:cubicBezTo>
                  <a:cubicBezTo>
                    <a:pt x="7305" y="3983"/>
                    <a:pt x="601" y="13690"/>
                    <a:pt x="300" y="16492"/>
                  </a:cubicBezTo>
                  <a:cubicBezTo>
                    <a:pt x="0" y="19294"/>
                    <a:pt x="7139" y="31203"/>
                    <a:pt x="7439" y="31970"/>
                  </a:cubicBezTo>
                  <a:cubicBezTo>
                    <a:pt x="7739" y="32704"/>
                    <a:pt x="8039" y="33004"/>
                    <a:pt x="8573" y="34138"/>
                  </a:cubicBezTo>
                  <a:cubicBezTo>
                    <a:pt x="9107" y="35273"/>
                    <a:pt x="7972" y="34772"/>
                    <a:pt x="7906" y="35439"/>
                  </a:cubicBezTo>
                  <a:cubicBezTo>
                    <a:pt x="7872" y="36106"/>
                    <a:pt x="7872" y="36807"/>
                    <a:pt x="7906" y="37474"/>
                  </a:cubicBezTo>
                  <a:cubicBezTo>
                    <a:pt x="8940" y="38041"/>
                    <a:pt x="10041" y="38475"/>
                    <a:pt x="11141" y="38842"/>
                  </a:cubicBezTo>
                  <a:cubicBezTo>
                    <a:pt x="11618" y="38983"/>
                    <a:pt x="12110" y="39053"/>
                    <a:pt x="12598" y="39053"/>
                  </a:cubicBezTo>
                  <a:cubicBezTo>
                    <a:pt x="13611" y="39053"/>
                    <a:pt x="14611" y="38749"/>
                    <a:pt x="15444" y="38141"/>
                  </a:cubicBezTo>
                  <a:cubicBezTo>
                    <a:pt x="16278" y="37474"/>
                    <a:pt x="16078" y="37007"/>
                    <a:pt x="15678" y="35206"/>
                  </a:cubicBezTo>
                  <a:cubicBezTo>
                    <a:pt x="15311" y="33405"/>
                    <a:pt x="8673" y="17793"/>
                    <a:pt x="8673" y="17126"/>
                  </a:cubicBezTo>
                  <a:cubicBezTo>
                    <a:pt x="8673" y="16426"/>
                    <a:pt x="15078" y="7886"/>
                    <a:pt x="15078" y="7886"/>
                  </a:cubicBezTo>
                  <a:lnTo>
                    <a:pt x="17513" y="8487"/>
                  </a:lnTo>
                  <a:lnTo>
                    <a:pt x="17279" y="9854"/>
                  </a:lnTo>
                  <a:cubicBezTo>
                    <a:pt x="17279" y="9854"/>
                    <a:pt x="16845" y="11355"/>
                    <a:pt x="18280" y="11355"/>
                  </a:cubicBezTo>
                  <a:cubicBezTo>
                    <a:pt x="19714" y="11355"/>
                    <a:pt x="25051" y="11055"/>
                    <a:pt x="26886" y="7453"/>
                  </a:cubicBezTo>
                  <a:cubicBezTo>
                    <a:pt x="28687" y="3817"/>
                    <a:pt x="28554" y="1148"/>
                    <a:pt x="28554" y="1148"/>
                  </a:cubicBezTo>
                  <a:cubicBezTo>
                    <a:pt x="28852" y="321"/>
                    <a:pt x="28266" y="1"/>
                    <a:pt x="26914" y="1"/>
                  </a:cubicBezTo>
                  <a:close/>
                </a:path>
              </a:pathLst>
            </a:custGeom>
            <a:solidFill>
              <a:srgbClr val="FF8D00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3;p69">
              <a:extLst>
                <a:ext uri="{FF2B5EF4-FFF2-40B4-BE49-F238E27FC236}">
                  <a16:creationId xmlns="" xmlns:a16="http://schemas.microsoft.com/office/drawing/2014/main" id="{B7C528A2-CF77-E3F1-1FA9-E9C57BC7DED2}"/>
                </a:ext>
              </a:extLst>
            </p:cNvPr>
            <p:cNvSpPr/>
            <p:nvPr/>
          </p:nvSpPr>
          <p:spPr>
            <a:xfrm>
              <a:off x="5358175" y="3899075"/>
              <a:ext cx="10025" cy="22525"/>
            </a:xfrm>
            <a:custGeom>
              <a:avLst/>
              <a:gdLst/>
              <a:ahLst/>
              <a:cxnLst/>
              <a:rect l="l" t="t" r="r" b="b"/>
              <a:pathLst>
                <a:path w="401" h="901" fill="none" extrusionOk="0">
                  <a:moveTo>
                    <a:pt x="0" y="0"/>
                  </a:moveTo>
                  <a:lnTo>
                    <a:pt x="400" y="901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24;p69">
              <a:extLst>
                <a:ext uri="{FF2B5EF4-FFF2-40B4-BE49-F238E27FC236}">
                  <a16:creationId xmlns="" xmlns:a16="http://schemas.microsoft.com/office/drawing/2014/main" id="{C3E1217D-6AD6-89E3-1C11-F92B3705FBB9}"/>
                </a:ext>
              </a:extLst>
            </p:cNvPr>
            <p:cNvSpPr/>
            <p:nvPr/>
          </p:nvSpPr>
          <p:spPr>
            <a:xfrm>
              <a:off x="5205550" y="3639725"/>
              <a:ext cx="186000" cy="234350"/>
            </a:xfrm>
            <a:custGeom>
              <a:avLst/>
              <a:gdLst/>
              <a:ahLst/>
              <a:cxnLst/>
              <a:rect l="l" t="t" r="r" b="b"/>
              <a:pathLst>
                <a:path w="7440" h="9374" fill="none" extrusionOk="0">
                  <a:moveTo>
                    <a:pt x="7439" y="0"/>
                  </a:moveTo>
                  <a:lnTo>
                    <a:pt x="4170" y="4270"/>
                  </a:lnTo>
                  <a:cubicBezTo>
                    <a:pt x="4170" y="4270"/>
                    <a:pt x="1" y="4770"/>
                    <a:pt x="1268" y="4837"/>
                  </a:cubicBezTo>
                  <a:cubicBezTo>
                    <a:pt x="2502" y="4937"/>
                    <a:pt x="3770" y="4937"/>
                    <a:pt x="3770" y="4937"/>
                  </a:cubicBezTo>
                  <a:cubicBezTo>
                    <a:pt x="3770" y="4937"/>
                    <a:pt x="2669" y="5271"/>
                    <a:pt x="2936" y="5437"/>
                  </a:cubicBezTo>
                  <a:cubicBezTo>
                    <a:pt x="3236" y="5537"/>
                    <a:pt x="3537" y="5604"/>
                    <a:pt x="3870" y="5604"/>
                  </a:cubicBezTo>
                  <a:lnTo>
                    <a:pt x="5638" y="9373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5;p69">
              <a:extLst>
                <a:ext uri="{FF2B5EF4-FFF2-40B4-BE49-F238E27FC236}">
                  <a16:creationId xmlns="" xmlns:a16="http://schemas.microsoft.com/office/drawing/2014/main" id="{2D39A9DC-8B2C-4668-5D0D-721892EA8CC5}"/>
                </a:ext>
              </a:extLst>
            </p:cNvPr>
            <p:cNvSpPr/>
            <p:nvPr/>
          </p:nvSpPr>
          <p:spPr>
            <a:xfrm>
              <a:off x="4977050" y="2532700"/>
              <a:ext cx="863975" cy="896425"/>
            </a:xfrm>
            <a:custGeom>
              <a:avLst/>
              <a:gdLst/>
              <a:ahLst/>
              <a:cxnLst/>
              <a:rect l="l" t="t" r="r" b="b"/>
              <a:pathLst>
                <a:path w="34559" h="35857" extrusionOk="0">
                  <a:moveTo>
                    <a:pt x="14337" y="0"/>
                  </a:moveTo>
                  <a:cubicBezTo>
                    <a:pt x="13675" y="0"/>
                    <a:pt x="13105" y="29"/>
                    <a:pt x="12677" y="83"/>
                  </a:cubicBezTo>
                  <a:cubicBezTo>
                    <a:pt x="10775" y="316"/>
                    <a:pt x="10208" y="1384"/>
                    <a:pt x="10208" y="1384"/>
                  </a:cubicBezTo>
                  <a:cubicBezTo>
                    <a:pt x="10208" y="1384"/>
                    <a:pt x="9174" y="1951"/>
                    <a:pt x="7573" y="2851"/>
                  </a:cubicBezTo>
                  <a:cubicBezTo>
                    <a:pt x="5972" y="3752"/>
                    <a:pt x="5071" y="4219"/>
                    <a:pt x="4838" y="4986"/>
                  </a:cubicBezTo>
                  <a:cubicBezTo>
                    <a:pt x="4637" y="5720"/>
                    <a:pt x="1" y="15194"/>
                    <a:pt x="1" y="15194"/>
                  </a:cubicBezTo>
                  <a:cubicBezTo>
                    <a:pt x="1" y="15194"/>
                    <a:pt x="1835" y="16261"/>
                    <a:pt x="3503" y="17028"/>
                  </a:cubicBezTo>
                  <a:cubicBezTo>
                    <a:pt x="4738" y="17529"/>
                    <a:pt x="6072" y="17896"/>
                    <a:pt x="7406" y="18162"/>
                  </a:cubicBezTo>
                  <a:lnTo>
                    <a:pt x="8941" y="14960"/>
                  </a:lnTo>
                  <a:cubicBezTo>
                    <a:pt x="8941" y="14960"/>
                    <a:pt x="11843" y="20497"/>
                    <a:pt x="13110" y="22465"/>
                  </a:cubicBezTo>
                  <a:cubicBezTo>
                    <a:pt x="15312" y="25968"/>
                    <a:pt x="14611" y="28136"/>
                    <a:pt x="14311" y="29337"/>
                  </a:cubicBezTo>
                  <a:cubicBezTo>
                    <a:pt x="14011" y="30538"/>
                    <a:pt x="13177" y="32806"/>
                    <a:pt x="13410" y="33106"/>
                  </a:cubicBezTo>
                  <a:cubicBezTo>
                    <a:pt x="13602" y="33394"/>
                    <a:pt x="19031" y="35856"/>
                    <a:pt x="22830" y="35856"/>
                  </a:cubicBezTo>
                  <a:cubicBezTo>
                    <a:pt x="22996" y="35856"/>
                    <a:pt x="23158" y="35851"/>
                    <a:pt x="23317" y="35842"/>
                  </a:cubicBezTo>
                  <a:cubicBezTo>
                    <a:pt x="27087" y="35608"/>
                    <a:pt x="33558" y="35275"/>
                    <a:pt x="34025" y="34741"/>
                  </a:cubicBezTo>
                  <a:cubicBezTo>
                    <a:pt x="34459" y="34207"/>
                    <a:pt x="34559" y="31138"/>
                    <a:pt x="34559" y="30905"/>
                  </a:cubicBezTo>
                  <a:cubicBezTo>
                    <a:pt x="34559" y="30705"/>
                    <a:pt x="33892" y="24800"/>
                    <a:pt x="33191" y="21231"/>
                  </a:cubicBezTo>
                  <a:cubicBezTo>
                    <a:pt x="32524" y="17695"/>
                    <a:pt x="28821" y="8155"/>
                    <a:pt x="27621" y="5587"/>
                  </a:cubicBezTo>
                  <a:cubicBezTo>
                    <a:pt x="26386" y="3018"/>
                    <a:pt x="25252" y="2184"/>
                    <a:pt x="22183" y="1150"/>
                  </a:cubicBezTo>
                  <a:cubicBezTo>
                    <a:pt x="19818" y="328"/>
                    <a:pt x="16562" y="0"/>
                    <a:pt x="14337" y="0"/>
                  </a:cubicBezTo>
                  <a:close/>
                </a:path>
              </a:pathLst>
            </a:custGeom>
            <a:solidFill>
              <a:srgbClr val="2E353A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26;p69">
              <a:extLst>
                <a:ext uri="{FF2B5EF4-FFF2-40B4-BE49-F238E27FC236}">
                  <a16:creationId xmlns="" xmlns:a16="http://schemas.microsoft.com/office/drawing/2014/main" id="{D0201A13-8BB4-DA03-DA9C-97F510386311}"/>
                </a:ext>
              </a:extLst>
            </p:cNvPr>
            <p:cNvSpPr/>
            <p:nvPr/>
          </p:nvSpPr>
          <p:spPr>
            <a:xfrm>
              <a:off x="5550800" y="2819950"/>
              <a:ext cx="116775" cy="48400"/>
            </a:xfrm>
            <a:custGeom>
              <a:avLst/>
              <a:gdLst/>
              <a:ahLst/>
              <a:cxnLst/>
              <a:rect l="l" t="t" r="r" b="b"/>
              <a:pathLst>
                <a:path w="4671" h="1936" fill="none" extrusionOk="0">
                  <a:moveTo>
                    <a:pt x="1" y="1"/>
                  </a:moveTo>
                  <a:lnTo>
                    <a:pt x="4671" y="1535"/>
                  </a:lnTo>
                  <a:lnTo>
                    <a:pt x="734" y="1936"/>
                  </a:lnTo>
                </a:path>
              </a:pathLst>
            </a:custGeom>
            <a:noFill/>
            <a:ln w="7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7;p69">
              <a:extLst>
                <a:ext uri="{FF2B5EF4-FFF2-40B4-BE49-F238E27FC236}">
                  <a16:creationId xmlns="" xmlns:a16="http://schemas.microsoft.com/office/drawing/2014/main" id="{71F43E2A-FE55-B8B9-9578-6BE27B0C83E1}"/>
                </a:ext>
              </a:extLst>
            </p:cNvPr>
            <p:cNvSpPr/>
            <p:nvPr/>
          </p:nvSpPr>
          <p:spPr>
            <a:xfrm>
              <a:off x="5358175" y="3119350"/>
              <a:ext cx="251025" cy="91750"/>
            </a:xfrm>
            <a:custGeom>
              <a:avLst/>
              <a:gdLst/>
              <a:ahLst/>
              <a:cxnLst/>
              <a:rect l="l" t="t" r="r" b="b"/>
              <a:pathLst>
                <a:path w="10041" h="3670" fill="none" extrusionOk="0">
                  <a:moveTo>
                    <a:pt x="0" y="0"/>
                  </a:moveTo>
                  <a:cubicBezTo>
                    <a:pt x="0" y="0"/>
                    <a:pt x="4503" y="3669"/>
                    <a:pt x="10041" y="3669"/>
                  </a:cubicBezTo>
                </a:path>
              </a:pathLst>
            </a:custGeom>
            <a:noFill/>
            <a:ln w="7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8;p69">
              <a:extLst>
                <a:ext uri="{FF2B5EF4-FFF2-40B4-BE49-F238E27FC236}">
                  <a16:creationId xmlns="" xmlns:a16="http://schemas.microsoft.com/office/drawing/2014/main" id="{AEE9B4CD-EA94-B384-CEF8-3A4F2B0548FC}"/>
                </a:ext>
              </a:extLst>
            </p:cNvPr>
            <p:cNvSpPr/>
            <p:nvPr/>
          </p:nvSpPr>
          <p:spPr>
            <a:xfrm>
              <a:off x="5395700" y="3202725"/>
              <a:ext cx="190150" cy="44225"/>
            </a:xfrm>
            <a:custGeom>
              <a:avLst/>
              <a:gdLst/>
              <a:ahLst/>
              <a:cxnLst/>
              <a:rect l="l" t="t" r="r" b="b"/>
              <a:pathLst>
                <a:path w="7606" h="1769" fill="none" extrusionOk="0">
                  <a:moveTo>
                    <a:pt x="0" y="1"/>
                  </a:moveTo>
                  <a:cubicBezTo>
                    <a:pt x="0" y="1"/>
                    <a:pt x="3769" y="1769"/>
                    <a:pt x="7606" y="1168"/>
                  </a:cubicBezTo>
                </a:path>
              </a:pathLst>
            </a:custGeom>
            <a:noFill/>
            <a:ln w="7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9;p69">
              <a:extLst>
                <a:ext uri="{FF2B5EF4-FFF2-40B4-BE49-F238E27FC236}">
                  <a16:creationId xmlns="" xmlns:a16="http://schemas.microsoft.com/office/drawing/2014/main" id="{5EAA17BD-4A6C-D762-7568-7773999291D6}"/>
                </a:ext>
              </a:extLst>
            </p:cNvPr>
            <p:cNvSpPr/>
            <p:nvPr/>
          </p:nvSpPr>
          <p:spPr>
            <a:xfrm>
              <a:off x="5101325" y="2764075"/>
              <a:ext cx="99250" cy="142650"/>
            </a:xfrm>
            <a:custGeom>
              <a:avLst/>
              <a:gdLst/>
              <a:ahLst/>
              <a:cxnLst/>
              <a:rect l="l" t="t" r="r" b="b"/>
              <a:pathLst>
                <a:path w="3970" h="5706" fill="none" extrusionOk="0">
                  <a:moveTo>
                    <a:pt x="2068" y="1068"/>
                  </a:moveTo>
                  <a:lnTo>
                    <a:pt x="3970" y="5705"/>
                  </a:lnTo>
                  <a:lnTo>
                    <a:pt x="0" y="1"/>
                  </a:lnTo>
                </a:path>
              </a:pathLst>
            </a:custGeom>
            <a:noFill/>
            <a:ln w="7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0;p69">
              <a:extLst>
                <a:ext uri="{FF2B5EF4-FFF2-40B4-BE49-F238E27FC236}">
                  <a16:creationId xmlns="" xmlns:a16="http://schemas.microsoft.com/office/drawing/2014/main" id="{34B86D75-306B-120A-D856-FED26481E395}"/>
                </a:ext>
              </a:extLst>
            </p:cNvPr>
            <p:cNvSpPr/>
            <p:nvPr/>
          </p:nvSpPr>
          <p:spPr>
            <a:xfrm>
              <a:off x="5217825" y="2509300"/>
              <a:ext cx="229875" cy="265025"/>
            </a:xfrm>
            <a:custGeom>
              <a:avLst/>
              <a:gdLst/>
              <a:ahLst/>
              <a:cxnLst/>
              <a:rect l="l" t="t" r="r" b="b"/>
              <a:pathLst>
                <a:path w="9195" h="10601" extrusionOk="0">
                  <a:moveTo>
                    <a:pt x="4570" y="0"/>
                  </a:moveTo>
                  <a:cubicBezTo>
                    <a:pt x="2956" y="0"/>
                    <a:pt x="965" y="842"/>
                    <a:pt x="277" y="2820"/>
                  </a:cubicBezTo>
                  <a:cubicBezTo>
                    <a:pt x="143" y="3687"/>
                    <a:pt x="143" y="4555"/>
                    <a:pt x="177" y="5389"/>
                  </a:cubicBezTo>
                  <a:cubicBezTo>
                    <a:pt x="277" y="6990"/>
                    <a:pt x="777" y="8124"/>
                    <a:pt x="344" y="9258"/>
                  </a:cubicBezTo>
                  <a:cubicBezTo>
                    <a:pt x="1" y="10091"/>
                    <a:pt x="198" y="10600"/>
                    <a:pt x="511" y="10600"/>
                  </a:cubicBezTo>
                  <a:cubicBezTo>
                    <a:pt x="625" y="10600"/>
                    <a:pt x="753" y="10534"/>
                    <a:pt x="877" y="10392"/>
                  </a:cubicBezTo>
                  <a:cubicBezTo>
                    <a:pt x="1311" y="9858"/>
                    <a:pt x="2078" y="7824"/>
                    <a:pt x="2245" y="7457"/>
                  </a:cubicBezTo>
                  <a:cubicBezTo>
                    <a:pt x="2378" y="7056"/>
                    <a:pt x="5581" y="6389"/>
                    <a:pt x="6014" y="6389"/>
                  </a:cubicBezTo>
                  <a:cubicBezTo>
                    <a:pt x="6448" y="6389"/>
                    <a:pt x="7882" y="8658"/>
                    <a:pt x="8583" y="8958"/>
                  </a:cubicBezTo>
                  <a:cubicBezTo>
                    <a:pt x="8697" y="9009"/>
                    <a:pt x="8788" y="9034"/>
                    <a:pt x="8858" y="9034"/>
                  </a:cubicBezTo>
                  <a:cubicBezTo>
                    <a:pt x="9194" y="9034"/>
                    <a:pt x="9036" y="8452"/>
                    <a:pt x="8650" y="7457"/>
                  </a:cubicBezTo>
                  <a:cubicBezTo>
                    <a:pt x="8183" y="6222"/>
                    <a:pt x="7682" y="2019"/>
                    <a:pt x="6615" y="719"/>
                  </a:cubicBezTo>
                  <a:cubicBezTo>
                    <a:pt x="6235" y="256"/>
                    <a:pt x="5460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31;p69">
              <a:extLst>
                <a:ext uri="{FF2B5EF4-FFF2-40B4-BE49-F238E27FC236}">
                  <a16:creationId xmlns="" xmlns:a16="http://schemas.microsoft.com/office/drawing/2014/main" id="{4340D88E-42AB-A018-13B2-348F6D27F3A8}"/>
                </a:ext>
              </a:extLst>
            </p:cNvPr>
            <p:cNvSpPr/>
            <p:nvPr/>
          </p:nvSpPr>
          <p:spPr>
            <a:xfrm>
              <a:off x="5235200" y="2587300"/>
              <a:ext cx="148850" cy="207475"/>
            </a:xfrm>
            <a:custGeom>
              <a:avLst/>
              <a:gdLst/>
              <a:ahLst/>
              <a:cxnLst/>
              <a:rect l="l" t="t" r="r" b="b"/>
              <a:pathLst>
                <a:path w="5954" h="8299" extrusionOk="0">
                  <a:moveTo>
                    <a:pt x="5253" y="0"/>
                  </a:moveTo>
                  <a:cubicBezTo>
                    <a:pt x="5253" y="0"/>
                    <a:pt x="3382" y="1255"/>
                    <a:pt x="1508" y="1255"/>
                  </a:cubicBezTo>
                  <a:cubicBezTo>
                    <a:pt x="1116" y="1255"/>
                    <a:pt x="724" y="1200"/>
                    <a:pt x="349" y="1068"/>
                  </a:cubicBezTo>
                  <a:cubicBezTo>
                    <a:pt x="342" y="1066"/>
                    <a:pt x="336" y="1064"/>
                    <a:pt x="330" y="1064"/>
                  </a:cubicBezTo>
                  <a:cubicBezTo>
                    <a:pt x="0" y="1064"/>
                    <a:pt x="2535" y="4970"/>
                    <a:pt x="3585" y="6972"/>
                  </a:cubicBezTo>
                  <a:cubicBezTo>
                    <a:pt x="4075" y="7906"/>
                    <a:pt x="4544" y="8299"/>
                    <a:pt x="4924" y="8299"/>
                  </a:cubicBezTo>
                  <a:cubicBezTo>
                    <a:pt x="5372" y="8299"/>
                    <a:pt x="5696" y="7753"/>
                    <a:pt x="5786" y="6905"/>
                  </a:cubicBezTo>
                  <a:cubicBezTo>
                    <a:pt x="5953" y="5304"/>
                    <a:pt x="5253" y="0"/>
                    <a:pt x="525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2;p69">
              <a:extLst>
                <a:ext uri="{FF2B5EF4-FFF2-40B4-BE49-F238E27FC236}">
                  <a16:creationId xmlns="" xmlns:a16="http://schemas.microsoft.com/office/drawing/2014/main" id="{1797F7A1-0376-D025-DCF8-6FE685B56BCC}"/>
                </a:ext>
              </a:extLst>
            </p:cNvPr>
            <p:cNvSpPr/>
            <p:nvPr/>
          </p:nvSpPr>
          <p:spPr>
            <a:xfrm>
              <a:off x="5301450" y="2712375"/>
              <a:ext cx="79250" cy="82700"/>
            </a:xfrm>
            <a:custGeom>
              <a:avLst/>
              <a:gdLst/>
              <a:ahLst/>
              <a:cxnLst/>
              <a:rect l="l" t="t" r="r" b="b"/>
              <a:pathLst>
                <a:path w="3170" h="3308" extrusionOk="0">
                  <a:moveTo>
                    <a:pt x="3103" y="1"/>
                  </a:moveTo>
                  <a:cubicBezTo>
                    <a:pt x="2458" y="268"/>
                    <a:pt x="1754" y="401"/>
                    <a:pt x="1050" y="401"/>
                  </a:cubicBezTo>
                  <a:cubicBezTo>
                    <a:pt x="698" y="401"/>
                    <a:pt x="345" y="368"/>
                    <a:pt x="1" y="301"/>
                  </a:cubicBezTo>
                  <a:lnTo>
                    <a:pt x="1" y="301"/>
                  </a:lnTo>
                  <a:cubicBezTo>
                    <a:pt x="368" y="901"/>
                    <a:pt x="701" y="1502"/>
                    <a:pt x="935" y="1969"/>
                  </a:cubicBezTo>
                  <a:cubicBezTo>
                    <a:pt x="1427" y="2908"/>
                    <a:pt x="1899" y="3307"/>
                    <a:pt x="2280" y="3307"/>
                  </a:cubicBezTo>
                  <a:cubicBezTo>
                    <a:pt x="2725" y="3307"/>
                    <a:pt x="3047" y="2764"/>
                    <a:pt x="3136" y="1902"/>
                  </a:cubicBezTo>
                  <a:cubicBezTo>
                    <a:pt x="3170" y="1268"/>
                    <a:pt x="3170" y="635"/>
                    <a:pt x="3103" y="1"/>
                  </a:cubicBezTo>
                  <a:close/>
                </a:path>
              </a:pathLst>
            </a:custGeom>
            <a:solidFill>
              <a:srgbClr val="FF8D00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3;p69">
              <a:extLst>
                <a:ext uri="{FF2B5EF4-FFF2-40B4-BE49-F238E27FC236}">
                  <a16:creationId xmlns="" xmlns:a16="http://schemas.microsoft.com/office/drawing/2014/main" id="{2B6C8B55-59CE-48F8-CDDE-7ADACCFB92A6}"/>
                </a:ext>
              </a:extLst>
            </p:cNvPr>
            <p:cNvSpPr/>
            <p:nvPr/>
          </p:nvSpPr>
          <p:spPr>
            <a:xfrm>
              <a:off x="5434875" y="3416225"/>
              <a:ext cx="25" cy="233525"/>
            </a:xfrm>
            <a:custGeom>
              <a:avLst/>
              <a:gdLst/>
              <a:ahLst/>
              <a:cxnLst/>
              <a:rect l="l" t="t" r="r" b="b"/>
              <a:pathLst>
                <a:path w="1" h="9341" fill="none" extrusionOk="0">
                  <a:moveTo>
                    <a:pt x="1" y="0"/>
                  </a:moveTo>
                  <a:lnTo>
                    <a:pt x="1" y="9340"/>
                  </a:lnTo>
                </a:path>
              </a:pathLst>
            </a:custGeom>
            <a:noFill/>
            <a:ln w="417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4;p69">
              <a:extLst>
                <a:ext uri="{FF2B5EF4-FFF2-40B4-BE49-F238E27FC236}">
                  <a16:creationId xmlns="" xmlns:a16="http://schemas.microsoft.com/office/drawing/2014/main" id="{5B4C78B4-D533-DAB5-0BDD-D9A69ECD9763}"/>
                </a:ext>
              </a:extLst>
            </p:cNvPr>
            <p:cNvSpPr/>
            <p:nvPr/>
          </p:nvSpPr>
          <p:spPr>
            <a:xfrm>
              <a:off x="5246425" y="3372775"/>
              <a:ext cx="426725" cy="96025"/>
            </a:xfrm>
            <a:custGeom>
              <a:avLst/>
              <a:gdLst/>
              <a:ahLst/>
              <a:cxnLst/>
              <a:rect l="l" t="t" r="r" b="b"/>
              <a:pathLst>
                <a:path w="17069" h="3841" extrusionOk="0">
                  <a:moveTo>
                    <a:pt x="1503" y="0"/>
                  </a:moveTo>
                  <a:cubicBezTo>
                    <a:pt x="190" y="0"/>
                    <a:pt x="0" y="1944"/>
                    <a:pt x="1368" y="2172"/>
                  </a:cubicBezTo>
                  <a:lnTo>
                    <a:pt x="15411" y="3840"/>
                  </a:lnTo>
                  <a:lnTo>
                    <a:pt x="15545" y="3840"/>
                  </a:lnTo>
                  <a:cubicBezTo>
                    <a:pt x="15556" y="3840"/>
                    <a:pt x="15567" y="3840"/>
                    <a:pt x="15577" y="3840"/>
                  </a:cubicBezTo>
                  <a:cubicBezTo>
                    <a:pt x="16948" y="3840"/>
                    <a:pt x="17068" y="1771"/>
                    <a:pt x="15678" y="1672"/>
                  </a:cubicBezTo>
                  <a:lnTo>
                    <a:pt x="1601" y="4"/>
                  </a:lnTo>
                  <a:cubicBezTo>
                    <a:pt x="1568" y="1"/>
                    <a:pt x="1535" y="0"/>
                    <a:pt x="150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5;p69">
              <a:extLst>
                <a:ext uri="{FF2B5EF4-FFF2-40B4-BE49-F238E27FC236}">
                  <a16:creationId xmlns="" xmlns:a16="http://schemas.microsoft.com/office/drawing/2014/main" id="{46B76ECA-7250-12DB-4774-A20E6FFBEAA3}"/>
                </a:ext>
              </a:extLst>
            </p:cNvPr>
            <p:cNvSpPr/>
            <p:nvPr/>
          </p:nvSpPr>
          <p:spPr>
            <a:xfrm>
              <a:off x="5619175" y="3419550"/>
              <a:ext cx="34225" cy="40050"/>
            </a:xfrm>
            <a:custGeom>
              <a:avLst/>
              <a:gdLst/>
              <a:ahLst/>
              <a:cxnLst/>
              <a:rect l="l" t="t" r="r" b="b"/>
              <a:pathLst>
                <a:path w="1369" h="1602" extrusionOk="0">
                  <a:moveTo>
                    <a:pt x="701" y="1"/>
                  </a:moveTo>
                  <a:cubicBezTo>
                    <a:pt x="301" y="1"/>
                    <a:pt x="1" y="368"/>
                    <a:pt x="1" y="801"/>
                  </a:cubicBezTo>
                  <a:cubicBezTo>
                    <a:pt x="1" y="1268"/>
                    <a:pt x="301" y="1602"/>
                    <a:pt x="701" y="1602"/>
                  </a:cubicBezTo>
                  <a:cubicBezTo>
                    <a:pt x="1068" y="1602"/>
                    <a:pt x="1368" y="1268"/>
                    <a:pt x="1368" y="801"/>
                  </a:cubicBezTo>
                  <a:cubicBezTo>
                    <a:pt x="1368" y="368"/>
                    <a:pt x="1068" y="1"/>
                    <a:pt x="701" y="1"/>
                  </a:cubicBezTo>
                  <a:close/>
                </a:path>
              </a:pathLst>
            </a:custGeom>
            <a:solidFill>
              <a:srgbClr val="FFFFFF"/>
            </a:solidFill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36;p69">
              <a:extLst>
                <a:ext uri="{FF2B5EF4-FFF2-40B4-BE49-F238E27FC236}">
                  <a16:creationId xmlns="" xmlns:a16="http://schemas.microsoft.com/office/drawing/2014/main" id="{80993B2F-BE6E-0A68-D55E-5C9B93F38D8F}"/>
                </a:ext>
              </a:extLst>
            </p:cNvPr>
            <p:cNvSpPr/>
            <p:nvPr/>
          </p:nvSpPr>
          <p:spPr>
            <a:xfrm>
              <a:off x="5308950" y="4392125"/>
              <a:ext cx="361950" cy="158050"/>
            </a:xfrm>
            <a:custGeom>
              <a:avLst/>
              <a:gdLst/>
              <a:ahLst/>
              <a:cxnLst/>
              <a:rect l="l" t="t" r="r" b="b"/>
              <a:pathLst>
                <a:path w="14478" h="6322" extrusionOk="0">
                  <a:moveTo>
                    <a:pt x="6126" y="1"/>
                  </a:moveTo>
                  <a:cubicBezTo>
                    <a:pt x="6080" y="1"/>
                    <a:pt x="6039" y="9"/>
                    <a:pt x="6005" y="26"/>
                  </a:cubicBezTo>
                  <a:lnTo>
                    <a:pt x="435" y="1393"/>
                  </a:lnTo>
                  <a:cubicBezTo>
                    <a:pt x="68" y="1493"/>
                    <a:pt x="1" y="1960"/>
                    <a:pt x="335" y="2127"/>
                  </a:cubicBezTo>
                  <a:lnTo>
                    <a:pt x="8774" y="6297"/>
                  </a:lnTo>
                  <a:cubicBezTo>
                    <a:pt x="8824" y="6313"/>
                    <a:pt x="8874" y="6322"/>
                    <a:pt x="8924" y="6322"/>
                  </a:cubicBezTo>
                  <a:cubicBezTo>
                    <a:pt x="8974" y="6322"/>
                    <a:pt x="9024" y="6313"/>
                    <a:pt x="9074" y="6297"/>
                  </a:cubicBezTo>
                  <a:lnTo>
                    <a:pt x="14144" y="4395"/>
                  </a:lnTo>
                  <a:cubicBezTo>
                    <a:pt x="14445" y="4295"/>
                    <a:pt x="14478" y="3828"/>
                    <a:pt x="14144" y="3695"/>
                  </a:cubicBezTo>
                  <a:lnTo>
                    <a:pt x="6272" y="26"/>
                  </a:lnTo>
                  <a:cubicBezTo>
                    <a:pt x="6222" y="9"/>
                    <a:pt x="6172" y="1"/>
                    <a:pt x="61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37;p69">
              <a:extLst>
                <a:ext uri="{FF2B5EF4-FFF2-40B4-BE49-F238E27FC236}">
                  <a16:creationId xmlns="" xmlns:a16="http://schemas.microsoft.com/office/drawing/2014/main" id="{9FF27394-AFB6-3A48-9D90-DDFFFDF87C75}"/>
                </a:ext>
              </a:extLst>
            </p:cNvPr>
            <p:cNvSpPr/>
            <p:nvPr/>
          </p:nvSpPr>
          <p:spPr>
            <a:xfrm>
              <a:off x="5381525" y="3648050"/>
              <a:ext cx="139275" cy="832300"/>
            </a:xfrm>
            <a:custGeom>
              <a:avLst/>
              <a:gdLst/>
              <a:ahLst/>
              <a:cxnLst/>
              <a:rect l="l" t="t" r="r" b="b"/>
              <a:pathLst>
                <a:path w="5571" h="33292" extrusionOk="0">
                  <a:moveTo>
                    <a:pt x="1301" y="1"/>
                  </a:moveTo>
                  <a:cubicBezTo>
                    <a:pt x="567" y="1"/>
                    <a:pt x="0" y="568"/>
                    <a:pt x="0" y="1268"/>
                  </a:cubicBezTo>
                  <a:lnTo>
                    <a:pt x="1034" y="31857"/>
                  </a:lnTo>
                  <a:cubicBezTo>
                    <a:pt x="1034" y="32624"/>
                    <a:pt x="1668" y="33258"/>
                    <a:pt x="2468" y="33291"/>
                  </a:cubicBezTo>
                  <a:lnTo>
                    <a:pt x="4136" y="33291"/>
                  </a:lnTo>
                  <a:cubicBezTo>
                    <a:pt x="4937" y="33291"/>
                    <a:pt x="5571" y="32624"/>
                    <a:pt x="5571" y="31857"/>
                  </a:cubicBezTo>
                  <a:lnTo>
                    <a:pt x="4537" y="1268"/>
                  </a:lnTo>
                  <a:cubicBezTo>
                    <a:pt x="4537" y="568"/>
                    <a:pt x="3936" y="1"/>
                    <a:pt x="323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38;p69">
              <a:extLst>
                <a:ext uri="{FF2B5EF4-FFF2-40B4-BE49-F238E27FC236}">
                  <a16:creationId xmlns="" xmlns:a16="http://schemas.microsoft.com/office/drawing/2014/main" id="{43908FA0-511F-A8E0-1456-90B3A39C7ACD}"/>
                </a:ext>
              </a:extLst>
            </p:cNvPr>
            <p:cNvSpPr/>
            <p:nvPr/>
          </p:nvSpPr>
          <p:spPr>
            <a:xfrm>
              <a:off x="5441550" y="4453625"/>
              <a:ext cx="332775" cy="148350"/>
            </a:xfrm>
            <a:custGeom>
              <a:avLst/>
              <a:gdLst/>
              <a:ahLst/>
              <a:cxnLst/>
              <a:rect l="l" t="t" r="r" b="b"/>
              <a:pathLst>
                <a:path w="13311" h="5934" extrusionOk="0">
                  <a:moveTo>
                    <a:pt x="5838" y="1"/>
                  </a:moveTo>
                  <a:cubicBezTo>
                    <a:pt x="4571" y="1168"/>
                    <a:pt x="3236" y="2302"/>
                    <a:pt x="1835" y="3336"/>
                  </a:cubicBezTo>
                  <a:cubicBezTo>
                    <a:pt x="168" y="4471"/>
                    <a:pt x="1" y="4304"/>
                    <a:pt x="401" y="5071"/>
                  </a:cubicBezTo>
                  <a:cubicBezTo>
                    <a:pt x="642" y="5574"/>
                    <a:pt x="1212" y="5934"/>
                    <a:pt x="2469" y="5934"/>
                  </a:cubicBezTo>
                  <a:cubicBezTo>
                    <a:pt x="3130" y="5934"/>
                    <a:pt x="3980" y="5834"/>
                    <a:pt x="5071" y="5605"/>
                  </a:cubicBezTo>
                  <a:cubicBezTo>
                    <a:pt x="8240" y="4904"/>
                    <a:pt x="9307" y="4404"/>
                    <a:pt x="11042" y="3403"/>
                  </a:cubicBezTo>
                  <a:cubicBezTo>
                    <a:pt x="12777" y="2436"/>
                    <a:pt x="13310" y="2436"/>
                    <a:pt x="12877" y="1802"/>
                  </a:cubicBezTo>
                  <a:cubicBezTo>
                    <a:pt x="12410" y="1202"/>
                    <a:pt x="5838" y="1"/>
                    <a:pt x="5838" y="1"/>
                  </a:cubicBezTo>
                  <a:close/>
                </a:path>
              </a:pathLst>
            </a:custGeom>
            <a:solidFill>
              <a:srgbClr val="2E353A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39;p69">
              <a:extLst>
                <a:ext uri="{FF2B5EF4-FFF2-40B4-BE49-F238E27FC236}">
                  <a16:creationId xmlns="" xmlns:a16="http://schemas.microsoft.com/office/drawing/2014/main" id="{2BBA545F-016D-D256-CEBF-B25B93C5DD9E}"/>
                </a:ext>
              </a:extLst>
            </p:cNvPr>
            <p:cNvSpPr/>
            <p:nvPr/>
          </p:nvSpPr>
          <p:spPr>
            <a:xfrm>
              <a:off x="5449050" y="4492825"/>
              <a:ext cx="325275" cy="108700"/>
            </a:xfrm>
            <a:custGeom>
              <a:avLst/>
              <a:gdLst/>
              <a:ahLst/>
              <a:cxnLst/>
              <a:rect l="l" t="t" r="r" b="b"/>
              <a:pathLst>
                <a:path w="13011" h="4348" extrusionOk="0">
                  <a:moveTo>
                    <a:pt x="12143" y="0"/>
                  </a:moveTo>
                  <a:cubicBezTo>
                    <a:pt x="9841" y="1368"/>
                    <a:pt x="7406" y="2469"/>
                    <a:pt x="4871" y="3336"/>
                  </a:cubicBezTo>
                  <a:cubicBezTo>
                    <a:pt x="3894" y="3625"/>
                    <a:pt x="3069" y="3727"/>
                    <a:pt x="2392" y="3727"/>
                  </a:cubicBezTo>
                  <a:cubicBezTo>
                    <a:pt x="805" y="3727"/>
                    <a:pt x="34" y="3169"/>
                    <a:pt x="34" y="3169"/>
                  </a:cubicBezTo>
                  <a:lnTo>
                    <a:pt x="1" y="3236"/>
                  </a:lnTo>
                  <a:cubicBezTo>
                    <a:pt x="34" y="3303"/>
                    <a:pt x="68" y="3403"/>
                    <a:pt x="101" y="3470"/>
                  </a:cubicBezTo>
                  <a:cubicBezTo>
                    <a:pt x="342" y="3973"/>
                    <a:pt x="913" y="4347"/>
                    <a:pt x="2181" y="4347"/>
                  </a:cubicBezTo>
                  <a:cubicBezTo>
                    <a:pt x="2846" y="4347"/>
                    <a:pt x="3703" y="4244"/>
                    <a:pt x="4804" y="4003"/>
                  </a:cubicBezTo>
                  <a:cubicBezTo>
                    <a:pt x="7973" y="3336"/>
                    <a:pt x="9007" y="2803"/>
                    <a:pt x="10742" y="1835"/>
                  </a:cubicBezTo>
                  <a:cubicBezTo>
                    <a:pt x="12477" y="834"/>
                    <a:pt x="13010" y="834"/>
                    <a:pt x="12577" y="234"/>
                  </a:cubicBezTo>
                  <a:cubicBezTo>
                    <a:pt x="12443" y="134"/>
                    <a:pt x="12310" y="34"/>
                    <a:pt x="121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40;p69">
              <a:extLst>
                <a:ext uri="{FF2B5EF4-FFF2-40B4-BE49-F238E27FC236}">
                  <a16:creationId xmlns="" xmlns:a16="http://schemas.microsoft.com/office/drawing/2014/main" id="{FC832F70-0842-2495-3B17-36C5E166E0FF}"/>
                </a:ext>
              </a:extLst>
            </p:cNvPr>
            <p:cNvSpPr/>
            <p:nvPr/>
          </p:nvSpPr>
          <p:spPr>
            <a:xfrm>
              <a:off x="5461575" y="2852475"/>
              <a:ext cx="490375" cy="625825"/>
            </a:xfrm>
            <a:custGeom>
              <a:avLst/>
              <a:gdLst/>
              <a:ahLst/>
              <a:cxnLst/>
              <a:rect l="l" t="t" r="r" b="b"/>
              <a:pathLst>
                <a:path w="19615" h="25033" extrusionOk="0">
                  <a:moveTo>
                    <a:pt x="15545" y="1"/>
                  </a:moveTo>
                  <a:cubicBezTo>
                    <a:pt x="14277" y="601"/>
                    <a:pt x="10408" y="3837"/>
                    <a:pt x="10408" y="3837"/>
                  </a:cubicBezTo>
                  <a:lnTo>
                    <a:pt x="13810" y="8440"/>
                  </a:lnTo>
                  <a:cubicBezTo>
                    <a:pt x="13810" y="8440"/>
                    <a:pt x="10575" y="13144"/>
                    <a:pt x="9040" y="15779"/>
                  </a:cubicBezTo>
                  <a:cubicBezTo>
                    <a:pt x="7939" y="17580"/>
                    <a:pt x="6572" y="19215"/>
                    <a:pt x="4971" y="20616"/>
                  </a:cubicBezTo>
                  <a:lnTo>
                    <a:pt x="1235" y="20582"/>
                  </a:lnTo>
                  <a:cubicBezTo>
                    <a:pt x="901" y="20782"/>
                    <a:pt x="701" y="21149"/>
                    <a:pt x="667" y="21516"/>
                  </a:cubicBezTo>
                  <a:cubicBezTo>
                    <a:pt x="667" y="22117"/>
                    <a:pt x="0" y="24151"/>
                    <a:pt x="301" y="24518"/>
                  </a:cubicBezTo>
                  <a:cubicBezTo>
                    <a:pt x="567" y="24885"/>
                    <a:pt x="2335" y="24985"/>
                    <a:pt x="2335" y="24985"/>
                  </a:cubicBezTo>
                  <a:cubicBezTo>
                    <a:pt x="2335" y="24985"/>
                    <a:pt x="2844" y="25033"/>
                    <a:pt x="3470" y="25033"/>
                  </a:cubicBezTo>
                  <a:cubicBezTo>
                    <a:pt x="4331" y="25033"/>
                    <a:pt x="5415" y="24943"/>
                    <a:pt x="5704" y="24518"/>
                  </a:cubicBezTo>
                  <a:cubicBezTo>
                    <a:pt x="5704" y="24518"/>
                    <a:pt x="4837" y="23584"/>
                    <a:pt x="4904" y="23151"/>
                  </a:cubicBezTo>
                  <a:cubicBezTo>
                    <a:pt x="4971" y="22717"/>
                    <a:pt x="5871" y="22417"/>
                    <a:pt x="5871" y="22417"/>
                  </a:cubicBezTo>
                  <a:lnTo>
                    <a:pt x="6839" y="22350"/>
                  </a:lnTo>
                  <a:cubicBezTo>
                    <a:pt x="6839" y="22350"/>
                    <a:pt x="6852" y="22359"/>
                    <a:pt x="6877" y="22359"/>
                  </a:cubicBezTo>
                  <a:cubicBezTo>
                    <a:pt x="6967" y="22359"/>
                    <a:pt x="7203" y="22236"/>
                    <a:pt x="7439" y="21083"/>
                  </a:cubicBezTo>
                  <a:cubicBezTo>
                    <a:pt x="8173" y="20582"/>
                    <a:pt x="10875" y="18781"/>
                    <a:pt x="12309" y="17347"/>
                  </a:cubicBezTo>
                  <a:cubicBezTo>
                    <a:pt x="13977" y="15679"/>
                    <a:pt x="18881" y="10175"/>
                    <a:pt x="19247" y="9107"/>
                  </a:cubicBezTo>
                  <a:cubicBezTo>
                    <a:pt x="19614" y="8073"/>
                    <a:pt x="17980" y="5805"/>
                    <a:pt x="16979" y="3603"/>
                  </a:cubicBezTo>
                  <a:cubicBezTo>
                    <a:pt x="16445" y="2436"/>
                    <a:pt x="15945" y="1235"/>
                    <a:pt x="15545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1;p69">
              <a:extLst>
                <a:ext uri="{FF2B5EF4-FFF2-40B4-BE49-F238E27FC236}">
                  <a16:creationId xmlns="" xmlns:a16="http://schemas.microsoft.com/office/drawing/2014/main" id="{3706B0B0-2C3B-7E65-D55F-EF4BC2E23B1D}"/>
                </a:ext>
              </a:extLst>
            </p:cNvPr>
            <p:cNvSpPr/>
            <p:nvPr/>
          </p:nvSpPr>
          <p:spPr>
            <a:xfrm>
              <a:off x="5721750" y="2852475"/>
              <a:ext cx="155975" cy="150975"/>
            </a:xfrm>
            <a:custGeom>
              <a:avLst/>
              <a:gdLst/>
              <a:ahLst/>
              <a:cxnLst/>
              <a:rect l="l" t="t" r="r" b="b"/>
              <a:pathLst>
                <a:path w="6239" h="6039" extrusionOk="0">
                  <a:moveTo>
                    <a:pt x="5138" y="1"/>
                  </a:moveTo>
                  <a:cubicBezTo>
                    <a:pt x="3870" y="601"/>
                    <a:pt x="1" y="3837"/>
                    <a:pt x="1" y="3837"/>
                  </a:cubicBezTo>
                  <a:lnTo>
                    <a:pt x="1602" y="6039"/>
                  </a:lnTo>
                  <a:cubicBezTo>
                    <a:pt x="3437" y="5405"/>
                    <a:pt x="5038" y="4304"/>
                    <a:pt x="6239" y="2803"/>
                  </a:cubicBezTo>
                  <a:cubicBezTo>
                    <a:pt x="5471" y="1068"/>
                    <a:pt x="5138" y="1"/>
                    <a:pt x="5138" y="1"/>
                  </a:cubicBezTo>
                  <a:close/>
                </a:path>
              </a:pathLst>
            </a:custGeom>
            <a:solidFill>
              <a:srgbClr val="FF8D00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2;p69">
              <a:extLst>
                <a:ext uri="{FF2B5EF4-FFF2-40B4-BE49-F238E27FC236}">
                  <a16:creationId xmlns="" xmlns:a16="http://schemas.microsoft.com/office/drawing/2014/main" id="{F6530882-CA2B-47D2-AF15-15DB53381289}"/>
                </a:ext>
              </a:extLst>
            </p:cNvPr>
            <p:cNvSpPr/>
            <p:nvPr/>
          </p:nvSpPr>
          <p:spPr>
            <a:xfrm>
              <a:off x="5574150" y="2579550"/>
              <a:ext cx="287725" cy="404725"/>
            </a:xfrm>
            <a:custGeom>
              <a:avLst/>
              <a:gdLst/>
              <a:ahLst/>
              <a:cxnLst/>
              <a:rect l="l" t="t" r="r" b="b"/>
              <a:pathLst>
                <a:path w="11509" h="16189" extrusionOk="0">
                  <a:moveTo>
                    <a:pt x="347" y="1"/>
                  </a:moveTo>
                  <a:cubicBezTo>
                    <a:pt x="230" y="1"/>
                    <a:pt x="115" y="4"/>
                    <a:pt x="1" y="10"/>
                  </a:cubicBezTo>
                  <a:lnTo>
                    <a:pt x="1668" y="9083"/>
                  </a:lnTo>
                  <a:lnTo>
                    <a:pt x="5671" y="16188"/>
                  </a:lnTo>
                  <a:lnTo>
                    <a:pt x="8006" y="14587"/>
                  </a:lnTo>
                  <a:cubicBezTo>
                    <a:pt x="9341" y="13620"/>
                    <a:pt x="10508" y="12452"/>
                    <a:pt x="11509" y="11118"/>
                  </a:cubicBezTo>
                  <a:cubicBezTo>
                    <a:pt x="9874" y="8549"/>
                    <a:pt x="8040" y="6081"/>
                    <a:pt x="6072" y="3779"/>
                  </a:cubicBezTo>
                  <a:cubicBezTo>
                    <a:pt x="3137" y="447"/>
                    <a:pt x="1631" y="1"/>
                    <a:pt x="347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3;p69">
              <a:extLst>
                <a:ext uri="{FF2B5EF4-FFF2-40B4-BE49-F238E27FC236}">
                  <a16:creationId xmlns="" xmlns:a16="http://schemas.microsoft.com/office/drawing/2014/main" id="{F18A6437-5B88-2710-83A5-1D02157748BB}"/>
                </a:ext>
              </a:extLst>
            </p:cNvPr>
            <p:cNvSpPr/>
            <p:nvPr/>
          </p:nvSpPr>
          <p:spPr>
            <a:xfrm>
              <a:off x="5574150" y="2578125"/>
              <a:ext cx="287725" cy="406150"/>
            </a:xfrm>
            <a:custGeom>
              <a:avLst/>
              <a:gdLst/>
              <a:ahLst/>
              <a:cxnLst/>
              <a:rect l="l" t="t" r="r" b="b"/>
              <a:pathLst>
                <a:path w="11509" h="16246" fill="none" extrusionOk="0">
                  <a:moveTo>
                    <a:pt x="1668" y="9140"/>
                  </a:moveTo>
                  <a:lnTo>
                    <a:pt x="5671" y="16245"/>
                  </a:lnTo>
                  <a:lnTo>
                    <a:pt x="8006" y="14644"/>
                  </a:lnTo>
                  <a:cubicBezTo>
                    <a:pt x="9341" y="13677"/>
                    <a:pt x="10508" y="12509"/>
                    <a:pt x="11509" y="11175"/>
                  </a:cubicBezTo>
                  <a:cubicBezTo>
                    <a:pt x="9874" y="8606"/>
                    <a:pt x="8040" y="6138"/>
                    <a:pt x="6072" y="3836"/>
                  </a:cubicBezTo>
                  <a:cubicBezTo>
                    <a:pt x="2869" y="200"/>
                    <a:pt x="1368" y="0"/>
                    <a:pt x="1" y="67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4;p69">
              <a:extLst>
                <a:ext uri="{FF2B5EF4-FFF2-40B4-BE49-F238E27FC236}">
                  <a16:creationId xmlns="" xmlns:a16="http://schemas.microsoft.com/office/drawing/2014/main" id="{3511C812-18DF-B489-32F3-50D93E58C52B}"/>
                </a:ext>
              </a:extLst>
            </p:cNvPr>
            <p:cNvSpPr/>
            <p:nvPr/>
          </p:nvSpPr>
          <p:spPr>
            <a:xfrm>
              <a:off x="4991225" y="2932550"/>
              <a:ext cx="390325" cy="537175"/>
            </a:xfrm>
            <a:custGeom>
              <a:avLst/>
              <a:gdLst/>
              <a:ahLst/>
              <a:cxnLst/>
              <a:rect l="l" t="t" r="r" b="b"/>
              <a:pathLst>
                <a:path w="15613" h="21487" extrusionOk="0">
                  <a:moveTo>
                    <a:pt x="902" y="0"/>
                  </a:moveTo>
                  <a:cubicBezTo>
                    <a:pt x="568" y="1268"/>
                    <a:pt x="1" y="3469"/>
                    <a:pt x="201" y="4570"/>
                  </a:cubicBezTo>
                  <a:cubicBezTo>
                    <a:pt x="435" y="5671"/>
                    <a:pt x="5371" y="11909"/>
                    <a:pt x="7840" y="15078"/>
                  </a:cubicBezTo>
                  <a:cubicBezTo>
                    <a:pt x="7840" y="15078"/>
                    <a:pt x="8874" y="19447"/>
                    <a:pt x="9308" y="20081"/>
                  </a:cubicBezTo>
                  <a:lnTo>
                    <a:pt x="9741" y="20748"/>
                  </a:lnTo>
                  <a:cubicBezTo>
                    <a:pt x="9741" y="20748"/>
                    <a:pt x="10418" y="21486"/>
                    <a:pt x="10796" y="21486"/>
                  </a:cubicBezTo>
                  <a:cubicBezTo>
                    <a:pt x="10812" y="21486"/>
                    <a:pt x="10827" y="21485"/>
                    <a:pt x="10842" y="21482"/>
                  </a:cubicBezTo>
                  <a:cubicBezTo>
                    <a:pt x="11142" y="21382"/>
                    <a:pt x="11442" y="21249"/>
                    <a:pt x="11709" y="21049"/>
                  </a:cubicBezTo>
                  <a:cubicBezTo>
                    <a:pt x="11905" y="21097"/>
                    <a:pt x="12100" y="21128"/>
                    <a:pt x="12308" y="21128"/>
                  </a:cubicBezTo>
                  <a:cubicBezTo>
                    <a:pt x="12385" y="21128"/>
                    <a:pt x="12463" y="21124"/>
                    <a:pt x="12543" y="21115"/>
                  </a:cubicBezTo>
                  <a:cubicBezTo>
                    <a:pt x="12877" y="20948"/>
                    <a:pt x="13210" y="20748"/>
                    <a:pt x="13477" y="20448"/>
                  </a:cubicBezTo>
                  <a:cubicBezTo>
                    <a:pt x="13477" y="20448"/>
                    <a:pt x="13719" y="20734"/>
                    <a:pt x="14293" y="20734"/>
                  </a:cubicBezTo>
                  <a:cubicBezTo>
                    <a:pt x="14426" y="20734"/>
                    <a:pt x="14576" y="20719"/>
                    <a:pt x="14745" y="20682"/>
                  </a:cubicBezTo>
                  <a:cubicBezTo>
                    <a:pt x="15612" y="20481"/>
                    <a:pt x="15212" y="19881"/>
                    <a:pt x="15212" y="19581"/>
                  </a:cubicBezTo>
                  <a:cubicBezTo>
                    <a:pt x="15212" y="19281"/>
                    <a:pt x="13978" y="16212"/>
                    <a:pt x="13978" y="16212"/>
                  </a:cubicBezTo>
                  <a:lnTo>
                    <a:pt x="10208" y="14144"/>
                  </a:lnTo>
                  <a:cubicBezTo>
                    <a:pt x="8674" y="11041"/>
                    <a:pt x="6305" y="6038"/>
                    <a:pt x="5872" y="5171"/>
                  </a:cubicBezTo>
                  <a:cubicBezTo>
                    <a:pt x="5572" y="4570"/>
                    <a:pt x="5338" y="3936"/>
                    <a:pt x="5138" y="3303"/>
                  </a:cubicBezTo>
                  <a:lnTo>
                    <a:pt x="5772" y="1935"/>
                  </a:lnTo>
                  <a:cubicBezTo>
                    <a:pt x="4804" y="1701"/>
                    <a:pt x="3837" y="1401"/>
                    <a:pt x="2936" y="1034"/>
                  </a:cubicBezTo>
                  <a:cubicBezTo>
                    <a:pt x="2236" y="701"/>
                    <a:pt x="1502" y="334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45;p69">
              <a:extLst>
                <a:ext uri="{FF2B5EF4-FFF2-40B4-BE49-F238E27FC236}">
                  <a16:creationId xmlns="" xmlns:a16="http://schemas.microsoft.com/office/drawing/2014/main" id="{8FD23215-0296-6292-ECE6-AD161B64C2B1}"/>
                </a:ext>
              </a:extLst>
            </p:cNvPr>
            <p:cNvSpPr/>
            <p:nvPr/>
          </p:nvSpPr>
          <p:spPr>
            <a:xfrm>
              <a:off x="5002075" y="2933375"/>
              <a:ext cx="132625" cy="88425"/>
            </a:xfrm>
            <a:custGeom>
              <a:avLst/>
              <a:gdLst/>
              <a:ahLst/>
              <a:cxnLst/>
              <a:rect l="l" t="t" r="r" b="b"/>
              <a:pathLst>
                <a:path w="5305" h="3537" extrusionOk="0">
                  <a:moveTo>
                    <a:pt x="468" y="1"/>
                  </a:moveTo>
                  <a:cubicBezTo>
                    <a:pt x="334" y="468"/>
                    <a:pt x="134" y="1135"/>
                    <a:pt x="1" y="1768"/>
                  </a:cubicBezTo>
                  <a:cubicBezTo>
                    <a:pt x="1435" y="2736"/>
                    <a:pt x="3036" y="3336"/>
                    <a:pt x="4737" y="3536"/>
                  </a:cubicBezTo>
                  <a:cubicBezTo>
                    <a:pt x="4704" y="3370"/>
                    <a:pt x="4671" y="3270"/>
                    <a:pt x="4671" y="3270"/>
                  </a:cubicBezTo>
                  <a:lnTo>
                    <a:pt x="5304" y="1902"/>
                  </a:lnTo>
                  <a:cubicBezTo>
                    <a:pt x="4337" y="1702"/>
                    <a:pt x="3403" y="1402"/>
                    <a:pt x="2502" y="1001"/>
                  </a:cubicBezTo>
                  <a:cubicBezTo>
                    <a:pt x="1768" y="701"/>
                    <a:pt x="1068" y="334"/>
                    <a:pt x="468" y="1"/>
                  </a:cubicBezTo>
                  <a:close/>
                </a:path>
              </a:pathLst>
            </a:custGeom>
            <a:solidFill>
              <a:srgbClr val="FF8D00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46;p69">
              <a:extLst>
                <a:ext uri="{FF2B5EF4-FFF2-40B4-BE49-F238E27FC236}">
                  <a16:creationId xmlns="" xmlns:a16="http://schemas.microsoft.com/office/drawing/2014/main" id="{1831AC29-B41C-F0ED-EF43-459F4D94EBB5}"/>
                </a:ext>
              </a:extLst>
            </p:cNvPr>
            <p:cNvSpPr/>
            <p:nvPr/>
          </p:nvSpPr>
          <p:spPr>
            <a:xfrm>
              <a:off x="3650275" y="3414550"/>
              <a:ext cx="25" cy="63400"/>
            </a:xfrm>
            <a:custGeom>
              <a:avLst/>
              <a:gdLst/>
              <a:ahLst/>
              <a:cxnLst/>
              <a:rect l="l" t="t" r="r" b="b"/>
              <a:pathLst>
                <a:path w="1" h="2536" fill="none" extrusionOk="0">
                  <a:moveTo>
                    <a:pt x="1" y="2536"/>
                  </a:moveTo>
                  <a:lnTo>
                    <a:pt x="1" y="1"/>
                  </a:lnTo>
                </a:path>
              </a:pathLst>
            </a:custGeom>
            <a:noFill/>
            <a:ln w="625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7;p69">
              <a:extLst>
                <a:ext uri="{FF2B5EF4-FFF2-40B4-BE49-F238E27FC236}">
                  <a16:creationId xmlns="" xmlns:a16="http://schemas.microsoft.com/office/drawing/2014/main" id="{4825A36D-8445-90B2-1065-CD9996C141EB}"/>
                </a:ext>
              </a:extLst>
            </p:cNvPr>
            <p:cNvSpPr/>
            <p:nvPr/>
          </p:nvSpPr>
          <p:spPr>
            <a:xfrm>
              <a:off x="3650275" y="3477925"/>
              <a:ext cx="1787125" cy="1168375"/>
            </a:xfrm>
            <a:custGeom>
              <a:avLst/>
              <a:gdLst/>
              <a:ahLst/>
              <a:cxnLst/>
              <a:rect l="l" t="t" r="r" b="b"/>
              <a:pathLst>
                <a:path w="71485" h="46735" fill="none" extrusionOk="0">
                  <a:moveTo>
                    <a:pt x="71485" y="34025"/>
                  </a:moveTo>
                  <a:lnTo>
                    <a:pt x="68316" y="34525"/>
                  </a:lnTo>
                  <a:cubicBezTo>
                    <a:pt x="68316" y="34525"/>
                    <a:pt x="66415" y="35059"/>
                    <a:pt x="66048" y="36827"/>
                  </a:cubicBezTo>
                  <a:cubicBezTo>
                    <a:pt x="65214" y="41030"/>
                    <a:pt x="60844" y="42631"/>
                    <a:pt x="57141" y="43465"/>
                  </a:cubicBezTo>
                  <a:cubicBezTo>
                    <a:pt x="51871" y="44666"/>
                    <a:pt x="46534" y="45533"/>
                    <a:pt x="41130" y="46000"/>
                  </a:cubicBezTo>
                  <a:cubicBezTo>
                    <a:pt x="32924" y="46734"/>
                    <a:pt x="24618" y="46601"/>
                    <a:pt x="16479" y="45166"/>
                  </a:cubicBezTo>
                  <a:cubicBezTo>
                    <a:pt x="11809" y="44333"/>
                    <a:pt x="4704" y="43432"/>
                    <a:pt x="1235" y="39896"/>
                  </a:cubicBezTo>
                  <a:cubicBezTo>
                    <a:pt x="935" y="39629"/>
                    <a:pt x="701" y="39296"/>
                    <a:pt x="568" y="38895"/>
                  </a:cubicBezTo>
                  <a:cubicBezTo>
                    <a:pt x="301" y="37895"/>
                    <a:pt x="1235" y="36961"/>
                    <a:pt x="2169" y="36393"/>
                  </a:cubicBezTo>
                  <a:cubicBezTo>
                    <a:pt x="3837" y="35493"/>
                    <a:pt x="5638" y="34826"/>
                    <a:pt x="7506" y="34392"/>
                  </a:cubicBezTo>
                  <a:cubicBezTo>
                    <a:pt x="12276" y="33091"/>
                    <a:pt x="18247" y="32824"/>
                    <a:pt x="22683" y="30756"/>
                  </a:cubicBezTo>
                  <a:cubicBezTo>
                    <a:pt x="23984" y="30156"/>
                    <a:pt x="24785" y="29188"/>
                    <a:pt x="23451" y="28021"/>
                  </a:cubicBezTo>
                  <a:cubicBezTo>
                    <a:pt x="19314" y="24352"/>
                    <a:pt x="1" y="23718"/>
                    <a:pt x="1" y="16846"/>
                  </a:cubicBezTo>
                  <a:lnTo>
                    <a:pt x="1" y="1"/>
                  </a:lnTo>
                </a:path>
              </a:pathLst>
            </a:custGeom>
            <a:noFill/>
            <a:ln w="317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48;p69">
              <a:extLst>
                <a:ext uri="{FF2B5EF4-FFF2-40B4-BE49-F238E27FC236}">
                  <a16:creationId xmlns="" xmlns:a16="http://schemas.microsoft.com/office/drawing/2014/main" id="{8D8A7759-3AC1-F692-F0D0-D918FA1CDC9C}"/>
                </a:ext>
              </a:extLst>
            </p:cNvPr>
            <p:cNvSpPr/>
            <p:nvPr/>
          </p:nvSpPr>
          <p:spPr>
            <a:xfrm>
              <a:off x="5067125" y="2139800"/>
              <a:ext cx="410850" cy="360500"/>
            </a:xfrm>
            <a:custGeom>
              <a:avLst/>
              <a:gdLst/>
              <a:ahLst/>
              <a:cxnLst/>
              <a:rect l="l" t="t" r="r" b="b"/>
              <a:pathLst>
                <a:path w="16434" h="14420" extrusionOk="0">
                  <a:moveTo>
                    <a:pt x="8036" y="0"/>
                  </a:moveTo>
                  <a:cubicBezTo>
                    <a:pt x="7459" y="0"/>
                    <a:pt x="6904" y="113"/>
                    <a:pt x="6438" y="388"/>
                  </a:cubicBezTo>
                  <a:cubicBezTo>
                    <a:pt x="5271" y="1122"/>
                    <a:pt x="4303" y="2156"/>
                    <a:pt x="3703" y="3423"/>
                  </a:cubicBezTo>
                  <a:cubicBezTo>
                    <a:pt x="3703" y="3423"/>
                    <a:pt x="3576" y="2599"/>
                    <a:pt x="3239" y="2599"/>
                  </a:cubicBezTo>
                  <a:cubicBezTo>
                    <a:pt x="3152" y="2599"/>
                    <a:pt x="3052" y="2653"/>
                    <a:pt x="2936" y="2789"/>
                  </a:cubicBezTo>
                  <a:cubicBezTo>
                    <a:pt x="2602" y="3190"/>
                    <a:pt x="2502" y="3757"/>
                    <a:pt x="2669" y="4257"/>
                  </a:cubicBezTo>
                  <a:cubicBezTo>
                    <a:pt x="2669" y="4257"/>
                    <a:pt x="2360" y="4199"/>
                    <a:pt x="2019" y="4199"/>
                  </a:cubicBezTo>
                  <a:cubicBezTo>
                    <a:pt x="1677" y="4199"/>
                    <a:pt x="1301" y="4257"/>
                    <a:pt x="1168" y="4491"/>
                  </a:cubicBezTo>
                  <a:cubicBezTo>
                    <a:pt x="901" y="4958"/>
                    <a:pt x="2002" y="4958"/>
                    <a:pt x="2002" y="4958"/>
                  </a:cubicBezTo>
                  <a:cubicBezTo>
                    <a:pt x="2002" y="4958"/>
                    <a:pt x="0" y="6559"/>
                    <a:pt x="267" y="7893"/>
                  </a:cubicBezTo>
                  <a:cubicBezTo>
                    <a:pt x="534" y="9227"/>
                    <a:pt x="1935" y="10662"/>
                    <a:pt x="2469" y="11529"/>
                  </a:cubicBezTo>
                  <a:cubicBezTo>
                    <a:pt x="2836" y="12230"/>
                    <a:pt x="3103" y="12997"/>
                    <a:pt x="3236" y="13797"/>
                  </a:cubicBezTo>
                  <a:cubicBezTo>
                    <a:pt x="3236" y="13797"/>
                    <a:pt x="3003" y="14198"/>
                    <a:pt x="3903" y="14398"/>
                  </a:cubicBezTo>
                  <a:cubicBezTo>
                    <a:pt x="3961" y="14412"/>
                    <a:pt x="4018" y="14419"/>
                    <a:pt x="4073" y="14419"/>
                  </a:cubicBezTo>
                  <a:cubicBezTo>
                    <a:pt x="4914" y="14419"/>
                    <a:pt x="5483" y="12827"/>
                    <a:pt x="5671" y="11763"/>
                  </a:cubicBezTo>
                  <a:cubicBezTo>
                    <a:pt x="5785" y="11118"/>
                    <a:pt x="7039" y="10668"/>
                    <a:pt x="8432" y="10668"/>
                  </a:cubicBezTo>
                  <a:cubicBezTo>
                    <a:pt x="9491" y="10668"/>
                    <a:pt x="10630" y="10928"/>
                    <a:pt x="11409" y="11562"/>
                  </a:cubicBezTo>
                  <a:cubicBezTo>
                    <a:pt x="12399" y="12370"/>
                    <a:pt x="12896" y="12662"/>
                    <a:pt x="13203" y="12662"/>
                  </a:cubicBezTo>
                  <a:cubicBezTo>
                    <a:pt x="13454" y="12662"/>
                    <a:pt x="13578" y="12466"/>
                    <a:pt x="13744" y="12196"/>
                  </a:cubicBezTo>
                  <a:cubicBezTo>
                    <a:pt x="14110" y="11562"/>
                    <a:pt x="13944" y="9795"/>
                    <a:pt x="13944" y="9794"/>
                  </a:cubicBezTo>
                  <a:lnTo>
                    <a:pt x="13944" y="9794"/>
                  </a:lnTo>
                  <a:cubicBezTo>
                    <a:pt x="13944" y="9794"/>
                    <a:pt x="14120" y="9831"/>
                    <a:pt x="14376" y="9831"/>
                  </a:cubicBezTo>
                  <a:cubicBezTo>
                    <a:pt x="15094" y="9831"/>
                    <a:pt x="16433" y="9541"/>
                    <a:pt x="16212" y="7326"/>
                  </a:cubicBezTo>
                  <a:cubicBezTo>
                    <a:pt x="15912" y="4324"/>
                    <a:pt x="11476" y="2323"/>
                    <a:pt x="11475" y="2322"/>
                  </a:cubicBezTo>
                  <a:lnTo>
                    <a:pt x="11475" y="2322"/>
                  </a:lnTo>
                  <a:cubicBezTo>
                    <a:pt x="11475" y="2323"/>
                    <a:pt x="11626" y="2380"/>
                    <a:pt x="11775" y="2380"/>
                  </a:cubicBezTo>
                  <a:cubicBezTo>
                    <a:pt x="11984" y="2380"/>
                    <a:pt x="12190" y="2267"/>
                    <a:pt x="11976" y="1722"/>
                  </a:cubicBezTo>
                  <a:cubicBezTo>
                    <a:pt x="11700" y="1021"/>
                    <a:pt x="9771" y="0"/>
                    <a:pt x="8036" y="0"/>
                  </a:cubicBezTo>
                  <a:close/>
                </a:path>
              </a:pathLst>
            </a:custGeom>
            <a:solidFill>
              <a:srgbClr val="2E353A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9;p69">
              <a:extLst>
                <a:ext uri="{FF2B5EF4-FFF2-40B4-BE49-F238E27FC236}">
                  <a16:creationId xmlns="" xmlns:a16="http://schemas.microsoft.com/office/drawing/2014/main" id="{3DE92261-80E0-627B-EB60-BA895C060A48}"/>
                </a:ext>
              </a:extLst>
            </p:cNvPr>
            <p:cNvSpPr/>
            <p:nvPr/>
          </p:nvSpPr>
          <p:spPr>
            <a:xfrm>
              <a:off x="5167200" y="2259550"/>
              <a:ext cx="261875" cy="116775"/>
            </a:xfrm>
            <a:custGeom>
              <a:avLst/>
              <a:gdLst/>
              <a:ahLst/>
              <a:cxnLst/>
              <a:rect l="l" t="t" r="r" b="b"/>
              <a:pathLst>
                <a:path w="10475" h="4671" fill="none" extrusionOk="0">
                  <a:moveTo>
                    <a:pt x="1802" y="2202"/>
                  </a:moveTo>
                  <a:cubicBezTo>
                    <a:pt x="1802" y="2202"/>
                    <a:pt x="0" y="668"/>
                    <a:pt x="1968" y="334"/>
                  </a:cubicBezTo>
                  <a:cubicBezTo>
                    <a:pt x="3903" y="1"/>
                    <a:pt x="4637" y="3503"/>
                    <a:pt x="6672" y="4237"/>
                  </a:cubicBezTo>
                  <a:cubicBezTo>
                    <a:pt x="7906" y="4671"/>
                    <a:pt x="9274" y="4571"/>
                    <a:pt x="10474" y="40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50;p69">
              <a:extLst>
                <a:ext uri="{FF2B5EF4-FFF2-40B4-BE49-F238E27FC236}">
                  <a16:creationId xmlns="" xmlns:a16="http://schemas.microsoft.com/office/drawing/2014/main" id="{E23FA5FB-61CA-ACE1-6215-BC1B2841FB32}"/>
                </a:ext>
              </a:extLst>
            </p:cNvPr>
            <p:cNvSpPr/>
            <p:nvPr/>
          </p:nvSpPr>
          <p:spPr>
            <a:xfrm>
              <a:off x="5153025" y="2201175"/>
              <a:ext cx="294400" cy="135975"/>
            </a:xfrm>
            <a:custGeom>
              <a:avLst/>
              <a:gdLst/>
              <a:ahLst/>
              <a:cxnLst/>
              <a:rect l="l" t="t" r="r" b="b"/>
              <a:pathLst>
                <a:path w="11776" h="5439" fill="none" extrusionOk="0">
                  <a:moveTo>
                    <a:pt x="2068" y="4271"/>
                  </a:moveTo>
                  <a:cubicBezTo>
                    <a:pt x="2068" y="4271"/>
                    <a:pt x="0" y="2936"/>
                    <a:pt x="167" y="2036"/>
                  </a:cubicBezTo>
                  <a:cubicBezTo>
                    <a:pt x="367" y="1135"/>
                    <a:pt x="3669" y="1"/>
                    <a:pt x="5437" y="1068"/>
                  </a:cubicBezTo>
                  <a:cubicBezTo>
                    <a:pt x="7205" y="2136"/>
                    <a:pt x="7305" y="4371"/>
                    <a:pt x="9540" y="4904"/>
                  </a:cubicBezTo>
                  <a:cubicBezTo>
                    <a:pt x="11775" y="5438"/>
                    <a:pt x="11408" y="4171"/>
                    <a:pt x="11141" y="383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51;p69">
              <a:extLst>
                <a:ext uri="{FF2B5EF4-FFF2-40B4-BE49-F238E27FC236}">
                  <a16:creationId xmlns="" xmlns:a16="http://schemas.microsoft.com/office/drawing/2014/main" id="{0DEB4008-6074-47A0-3422-5747A1A285BD}"/>
                </a:ext>
              </a:extLst>
            </p:cNvPr>
            <p:cNvSpPr/>
            <p:nvPr/>
          </p:nvSpPr>
          <p:spPr>
            <a:xfrm>
              <a:off x="5095475" y="2278750"/>
              <a:ext cx="100100" cy="149300"/>
            </a:xfrm>
            <a:custGeom>
              <a:avLst/>
              <a:gdLst/>
              <a:ahLst/>
              <a:cxnLst/>
              <a:rect l="l" t="t" r="r" b="b"/>
              <a:pathLst>
                <a:path w="4004" h="5972" fill="none" extrusionOk="0">
                  <a:moveTo>
                    <a:pt x="434" y="2669"/>
                  </a:moveTo>
                  <a:cubicBezTo>
                    <a:pt x="67" y="2235"/>
                    <a:pt x="1" y="534"/>
                    <a:pt x="1402" y="267"/>
                  </a:cubicBezTo>
                  <a:cubicBezTo>
                    <a:pt x="2836" y="0"/>
                    <a:pt x="4003" y="1535"/>
                    <a:pt x="4003" y="1535"/>
                  </a:cubicBezTo>
                  <a:cubicBezTo>
                    <a:pt x="3737" y="1701"/>
                    <a:pt x="2135" y="2135"/>
                    <a:pt x="1869" y="3469"/>
                  </a:cubicBezTo>
                  <a:cubicBezTo>
                    <a:pt x="1602" y="4837"/>
                    <a:pt x="2936" y="4804"/>
                    <a:pt x="2302" y="59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52;p69">
              <a:extLst>
                <a:ext uri="{FF2B5EF4-FFF2-40B4-BE49-F238E27FC236}">
                  <a16:creationId xmlns="" xmlns:a16="http://schemas.microsoft.com/office/drawing/2014/main" id="{7F68D8DA-6801-E75F-9FBE-A670C7BCD69D}"/>
                </a:ext>
              </a:extLst>
            </p:cNvPr>
            <p:cNvSpPr/>
            <p:nvPr/>
          </p:nvSpPr>
          <p:spPr>
            <a:xfrm>
              <a:off x="5109650" y="2330275"/>
              <a:ext cx="339750" cy="330650"/>
            </a:xfrm>
            <a:custGeom>
              <a:avLst/>
              <a:gdLst/>
              <a:ahLst/>
              <a:cxnLst/>
              <a:rect l="l" t="t" r="r" b="b"/>
              <a:pathLst>
                <a:path w="13590" h="13226" extrusionOk="0">
                  <a:moveTo>
                    <a:pt x="4552" y="0"/>
                  </a:moveTo>
                  <a:cubicBezTo>
                    <a:pt x="4535" y="0"/>
                    <a:pt x="4519" y="3"/>
                    <a:pt x="4504" y="7"/>
                  </a:cubicBezTo>
                  <a:cubicBezTo>
                    <a:pt x="4037" y="141"/>
                    <a:pt x="4070" y="1342"/>
                    <a:pt x="4070" y="1342"/>
                  </a:cubicBezTo>
                  <a:cubicBezTo>
                    <a:pt x="4070" y="1342"/>
                    <a:pt x="3645" y="1113"/>
                    <a:pt x="3276" y="1113"/>
                  </a:cubicBezTo>
                  <a:cubicBezTo>
                    <a:pt x="3118" y="1113"/>
                    <a:pt x="2969" y="1155"/>
                    <a:pt x="2869" y="1275"/>
                  </a:cubicBezTo>
                  <a:cubicBezTo>
                    <a:pt x="2536" y="1675"/>
                    <a:pt x="3403" y="2142"/>
                    <a:pt x="3003" y="3610"/>
                  </a:cubicBezTo>
                  <a:cubicBezTo>
                    <a:pt x="2602" y="5111"/>
                    <a:pt x="2135" y="5545"/>
                    <a:pt x="2135" y="5545"/>
                  </a:cubicBezTo>
                  <a:cubicBezTo>
                    <a:pt x="2135" y="5545"/>
                    <a:pt x="2469" y="6212"/>
                    <a:pt x="2202" y="6212"/>
                  </a:cubicBezTo>
                  <a:lnTo>
                    <a:pt x="1802" y="6212"/>
                  </a:lnTo>
                  <a:cubicBezTo>
                    <a:pt x="1802" y="6212"/>
                    <a:pt x="1735" y="6112"/>
                    <a:pt x="1602" y="6012"/>
                  </a:cubicBezTo>
                  <a:cubicBezTo>
                    <a:pt x="1458" y="5850"/>
                    <a:pt x="1170" y="5718"/>
                    <a:pt x="899" y="5718"/>
                  </a:cubicBezTo>
                  <a:cubicBezTo>
                    <a:pt x="664" y="5718"/>
                    <a:pt x="442" y="5816"/>
                    <a:pt x="334" y="6078"/>
                  </a:cubicBezTo>
                  <a:cubicBezTo>
                    <a:pt x="1" y="6879"/>
                    <a:pt x="901" y="8413"/>
                    <a:pt x="1568" y="8613"/>
                  </a:cubicBezTo>
                  <a:cubicBezTo>
                    <a:pt x="1691" y="8658"/>
                    <a:pt x="1820" y="8680"/>
                    <a:pt x="1950" y="8680"/>
                  </a:cubicBezTo>
                  <a:cubicBezTo>
                    <a:pt x="2210" y="8680"/>
                    <a:pt x="2469" y="8591"/>
                    <a:pt x="2669" y="8413"/>
                  </a:cubicBezTo>
                  <a:cubicBezTo>
                    <a:pt x="2669" y="8413"/>
                    <a:pt x="4537" y="12183"/>
                    <a:pt x="6872" y="13050"/>
                  </a:cubicBezTo>
                  <a:cubicBezTo>
                    <a:pt x="7185" y="13171"/>
                    <a:pt x="7477" y="13225"/>
                    <a:pt x="7749" y="13225"/>
                  </a:cubicBezTo>
                  <a:cubicBezTo>
                    <a:pt x="9512" y="13225"/>
                    <a:pt x="10473" y="10932"/>
                    <a:pt x="11109" y="9314"/>
                  </a:cubicBezTo>
                  <a:cubicBezTo>
                    <a:pt x="11842" y="7446"/>
                    <a:pt x="11576" y="6779"/>
                    <a:pt x="11576" y="6779"/>
                  </a:cubicBezTo>
                  <a:lnTo>
                    <a:pt x="11576" y="6779"/>
                  </a:lnTo>
                  <a:cubicBezTo>
                    <a:pt x="11576" y="6779"/>
                    <a:pt x="11676" y="6803"/>
                    <a:pt x="11830" y="6803"/>
                  </a:cubicBezTo>
                  <a:cubicBezTo>
                    <a:pt x="12213" y="6803"/>
                    <a:pt x="12924" y="6650"/>
                    <a:pt x="13210" y="5578"/>
                  </a:cubicBezTo>
                  <a:cubicBezTo>
                    <a:pt x="13590" y="4187"/>
                    <a:pt x="13040" y="3605"/>
                    <a:pt x="12641" y="3605"/>
                  </a:cubicBezTo>
                  <a:cubicBezTo>
                    <a:pt x="12619" y="3605"/>
                    <a:pt x="12597" y="3606"/>
                    <a:pt x="12576" y="3610"/>
                  </a:cubicBezTo>
                  <a:cubicBezTo>
                    <a:pt x="12209" y="3743"/>
                    <a:pt x="11842" y="3877"/>
                    <a:pt x="11509" y="4077"/>
                  </a:cubicBezTo>
                  <a:lnTo>
                    <a:pt x="10908" y="2476"/>
                  </a:lnTo>
                  <a:cubicBezTo>
                    <a:pt x="10908" y="2476"/>
                    <a:pt x="10436" y="2753"/>
                    <a:pt x="9582" y="2753"/>
                  </a:cubicBezTo>
                  <a:cubicBezTo>
                    <a:pt x="9112" y="2753"/>
                    <a:pt x="8526" y="2669"/>
                    <a:pt x="7840" y="2409"/>
                  </a:cubicBezTo>
                  <a:cubicBezTo>
                    <a:pt x="5941" y="1701"/>
                    <a:pt x="5005" y="0"/>
                    <a:pt x="455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3;p69">
              <a:extLst>
                <a:ext uri="{FF2B5EF4-FFF2-40B4-BE49-F238E27FC236}">
                  <a16:creationId xmlns="" xmlns:a16="http://schemas.microsoft.com/office/drawing/2014/main" id="{34AC1604-C85E-0E6D-637C-A2F0BA95DA4D}"/>
                </a:ext>
              </a:extLst>
            </p:cNvPr>
            <p:cNvSpPr/>
            <p:nvPr/>
          </p:nvSpPr>
          <p:spPr>
            <a:xfrm>
              <a:off x="5234750" y="2449600"/>
              <a:ext cx="18375" cy="26075"/>
            </a:xfrm>
            <a:custGeom>
              <a:avLst/>
              <a:gdLst/>
              <a:ahLst/>
              <a:cxnLst/>
              <a:rect l="l" t="t" r="r" b="b"/>
              <a:pathLst>
                <a:path w="735" h="1043" extrusionOk="0">
                  <a:moveTo>
                    <a:pt x="271" y="1"/>
                  </a:moveTo>
                  <a:cubicBezTo>
                    <a:pt x="258" y="1"/>
                    <a:pt x="246" y="2"/>
                    <a:pt x="234" y="4"/>
                  </a:cubicBezTo>
                  <a:cubicBezTo>
                    <a:pt x="100" y="38"/>
                    <a:pt x="0" y="305"/>
                    <a:pt x="67" y="605"/>
                  </a:cubicBezTo>
                  <a:cubicBezTo>
                    <a:pt x="129" y="852"/>
                    <a:pt x="305" y="1042"/>
                    <a:pt x="437" y="1042"/>
                  </a:cubicBezTo>
                  <a:cubicBezTo>
                    <a:pt x="447" y="1042"/>
                    <a:pt x="457" y="1041"/>
                    <a:pt x="467" y="1038"/>
                  </a:cubicBezTo>
                  <a:cubicBezTo>
                    <a:pt x="634" y="1005"/>
                    <a:pt x="734" y="738"/>
                    <a:pt x="667" y="471"/>
                  </a:cubicBezTo>
                  <a:cubicBezTo>
                    <a:pt x="606" y="193"/>
                    <a:pt x="429" y="1"/>
                    <a:pt x="271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54;p69">
              <a:extLst>
                <a:ext uri="{FF2B5EF4-FFF2-40B4-BE49-F238E27FC236}">
                  <a16:creationId xmlns="" xmlns:a16="http://schemas.microsoft.com/office/drawing/2014/main" id="{4F0D303D-CF2B-06CD-2B44-4BCB8B49D051}"/>
                </a:ext>
              </a:extLst>
            </p:cNvPr>
            <p:cNvSpPr/>
            <p:nvPr/>
          </p:nvSpPr>
          <p:spPr>
            <a:xfrm>
              <a:off x="5316475" y="2439600"/>
              <a:ext cx="15025" cy="25975"/>
            </a:xfrm>
            <a:custGeom>
              <a:avLst/>
              <a:gdLst/>
              <a:ahLst/>
              <a:cxnLst/>
              <a:rect l="l" t="t" r="r" b="b"/>
              <a:pathLst>
                <a:path w="601" h="1039" extrusionOk="0">
                  <a:moveTo>
                    <a:pt x="299" y="1"/>
                  </a:moveTo>
                  <a:cubicBezTo>
                    <a:pt x="288" y="1"/>
                    <a:pt x="278" y="2"/>
                    <a:pt x="267" y="4"/>
                  </a:cubicBezTo>
                  <a:cubicBezTo>
                    <a:pt x="100" y="4"/>
                    <a:pt x="0" y="238"/>
                    <a:pt x="0" y="504"/>
                  </a:cubicBezTo>
                  <a:cubicBezTo>
                    <a:pt x="0" y="805"/>
                    <a:pt x="134" y="1038"/>
                    <a:pt x="300" y="1038"/>
                  </a:cubicBezTo>
                  <a:cubicBezTo>
                    <a:pt x="467" y="1038"/>
                    <a:pt x="601" y="771"/>
                    <a:pt x="601" y="504"/>
                  </a:cubicBezTo>
                  <a:cubicBezTo>
                    <a:pt x="601" y="223"/>
                    <a:pt x="455" y="1"/>
                    <a:pt x="299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55;p69">
              <a:extLst>
                <a:ext uri="{FF2B5EF4-FFF2-40B4-BE49-F238E27FC236}">
                  <a16:creationId xmlns="" xmlns:a16="http://schemas.microsoft.com/office/drawing/2014/main" id="{9DFC3405-7694-2319-B0F6-8EE432FDF49B}"/>
                </a:ext>
              </a:extLst>
            </p:cNvPr>
            <p:cNvSpPr/>
            <p:nvPr/>
          </p:nvSpPr>
          <p:spPr>
            <a:xfrm>
              <a:off x="5208900" y="2412175"/>
              <a:ext cx="34200" cy="26700"/>
            </a:xfrm>
            <a:custGeom>
              <a:avLst/>
              <a:gdLst/>
              <a:ahLst/>
              <a:cxnLst/>
              <a:rect l="l" t="t" r="r" b="b"/>
              <a:pathLst>
                <a:path w="1368" h="1068" fill="none" extrusionOk="0">
                  <a:moveTo>
                    <a:pt x="0" y="1068"/>
                  </a:moveTo>
                  <a:cubicBezTo>
                    <a:pt x="234" y="501"/>
                    <a:pt x="767" y="100"/>
                    <a:pt x="1368" y="0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456;p69">
              <a:extLst>
                <a:ext uri="{FF2B5EF4-FFF2-40B4-BE49-F238E27FC236}">
                  <a16:creationId xmlns="" xmlns:a16="http://schemas.microsoft.com/office/drawing/2014/main" id="{32967B8D-37CA-C9D6-06C7-B2A2EBC6F170}"/>
                </a:ext>
              </a:extLst>
            </p:cNvPr>
            <p:cNvSpPr/>
            <p:nvPr/>
          </p:nvSpPr>
          <p:spPr>
            <a:xfrm>
              <a:off x="5308950" y="2403825"/>
              <a:ext cx="40900" cy="18375"/>
            </a:xfrm>
            <a:custGeom>
              <a:avLst/>
              <a:gdLst/>
              <a:ahLst/>
              <a:cxnLst/>
              <a:rect l="l" t="t" r="r" b="b"/>
              <a:pathLst>
                <a:path w="1636" h="735" fill="none" extrusionOk="0">
                  <a:moveTo>
                    <a:pt x="1" y="134"/>
                  </a:moveTo>
                  <a:cubicBezTo>
                    <a:pt x="635" y="1"/>
                    <a:pt x="1269" y="234"/>
                    <a:pt x="1635" y="735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457;p69">
              <a:extLst>
                <a:ext uri="{FF2B5EF4-FFF2-40B4-BE49-F238E27FC236}">
                  <a16:creationId xmlns="" xmlns:a16="http://schemas.microsoft.com/office/drawing/2014/main" id="{059E956A-BCEE-A31B-5B5C-144383AE7C02}"/>
                </a:ext>
              </a:extLst>
            </p:cNvPr>
            <p:cNvSpPr/>
            <p:nvPr/>
          </p:nvSpPr>
          <p:spPr>
            <a:xfrm>
              <a:off x="5237250" y="2538100"/>
              <a:ext cx="85925" cy="40050"/>
            </a:xfrm>
            <a:custGeom>
              <a:avLst/>
              <a:gdLst/>
              <a:ahLst/>
              <a:cxnLst/>
              <a:rect l="l" t="t" r="r" b="b"/>
              <a:pathLst>
                <a:path w="3437" h="1602" fill="none" extrusionOk="0">
                  <a:moveTo>
                    <a:pt x="3436" y="734"/>
                  </a:moveTo>
                  <a:cubicBezTo>
                    <a:pt x="3436" y="734"/>
                    <a:pt x="1134" y="1601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458;p69">
              <a:extLst>
                <a:ext uri="{FF2B5EF4-FFF2-40B4-BE49-F238E27FC236}">
                  <a16:creationId xmlns="" xmlns:a16="http://schemas.microsoft.com/office/drawing/2014/main" id="{30763510-79E7-17BF-50B0-FA516E3FB53B}"/>
                </a:ext>
              </a:extLst>
            </p:cNvPr>
            <p:cNvSpPr/>
            <p:nvPr/>
          </p:nvSpPr>
          <p:spPr>
            <a:xfrm>
              <a:off x="5255600" y="2555600"/>
              <a:ext cx="52550" cy="47500"/>
            </a:xfrm>
            <a:custGeom>
              <a:avLst/>
              <a:gdLst/>
              <a:ahLst/>
              <a:cxnLst/>
              <a:rect l="l" t="t" r="r" b="b"/>
              <a:pathLst>
                <a:path w="2102" h="1900" extrusionOk="0">
                  <a:moveTo>
                    <a:pt x="0" y="1"/>
                  </a:moveTo>
                  <a:cubicBezTo>
                    <a:pt x="0" y="1"/>
                    <a:pt x="67" y="1535"/>
                    <a:pt x="901" y="1869"/>
                  </a:cubicBezTo>
                  <a:cubicBezTo>
                    <a:pt x="958" y="1890"/>
                    <a:pt x="1012" y="1900"/>
                    <a:pt x="1065" y="1900"/>
                  </a:cubicBezTo>
                  <a:cubicBezTo>
                    <a:pt x="1756" y="1900"/>
                    <a:pt x="2102" y="201"/>
                    <a:pt x="2102" y="201"/>
                  </a:cubicBezTo>
                  <a:lnTo>
                    <a:pt x="2102" y="201"/>
                  </a:lnTo>
                  <a:cubicBezTo>
                    <a:pt x="1891" y="231"/>
                    <a:pt x="1678" y="246"/>
                    <a:pt x="1465" y="246"/>
                  </a:cubicBezTo>
                  <a:cubicBezTo>
                    <a:pt x="967" y="246"/>
                    <a:pt x="467" y="164"/>
                    <a:pt x="0" y="1"/>
                  </a:cubicBezTo>
                  <a:close/>
                </a:path>
              </a:pathLst>
            </a:custGeom>
            <a:solidFill>
              <a:srgbClr val="2E353A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459;p69">
              <a:extLst>
                <a:ext uri="{FF2B5EF4-FFF2-40B4-BE49-F238E27FC236}">
                  <a16:creationId xmlns="" xmlns:a16="http://schemas.microsoft.com/office/drawing/2014/main" id="{99DB2687-BA2D-97E8-9863-E698EFA8126B}"/>
                </a:ext>
              </a:extLst>
            </p:cNvPr>
            <p:cNvSpPr/>
            <p:nvPr/>
          </p:nvSpPr>
          <p:spPr>
            <a:xfrm>
              <a:off x="5260600" y="2577600"/>
              <a:ext cx="40875" cy="25600"/>
            </a:xfrm>
            <a:custGeom>
              <a:avLst/>
              <a:gdLst/>
              <a:ahLst/>
              <a:cxnLst/>
              <a:rect l="l" t="t" r="r" b="b"/>
              <a:pathLst>
                <a:path w="1635" h="1024" extrusionOk="0">
                  <a:moveTo>
                    <a:pt x="585" y="0"/>
                  </a:moveTo>
                  <a:cubicBezTo>
                    <a:pt x="388" y="0"/>
                    <a:pt x="192" y="19"/>
                    <a:pt x="0" y="55"/>
                  </a:cubicBezTo>
                  <a:cubicBezTo>
                    <a:pt x="67" y="455"/>
                    <a:pt x="334" y="789"/>
                    <a:pt x="701" y="989"/>
                  </a:cubicBezTo>
                  <a:cubicBezTo>
                    <a:pt x="762" y="1012"/>
                    <a:pt x="820" y="1023"/>
                    <a:pt x="876" y="1023"/>
                  </a:cubicBezTo>
                  <a:cubicBezTo>
                    <a:pt x="1217" y="1023"/>
                    <a:pt x="1463" y="618"/>
                    <a:pt x="1635" y="188"/>
                  </a:cubicBezTo>
                  <a:cubicBezTo>
                    <a:pt x="1293" y="60"/>
                    <a:pt x="937" y="0"/>
                    <a:pt x="58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460;p69">
              <a:extLst>
                <a:ext uri="{FF2B5EF4-FFF2-40B4-BE49-F238E27FC236}">
                  <a16:creationId xmlns="" xmlns:a16="http://schemas.microsoft.com/office/drawing/2014/main" id="{0A24AEC0-E42F-ED15-2681-020B6B454F9A}"/>
                </a:ext>
              </a:extLst>
            </p:cNvPr>
            <p:cNvSpPr/>
            <p:nvPr/>
          </p:nvSpPr>
          <p:spPr>
            <a:xfrm>
              <a:off x="5286450" y="2421350"/>
              <a:ext cx="43375" cy="104700"/>
            </a:xfrm>
            <a:custGeom>
              <a:avLst/>
              <a:gdLst/>
              <a:ahLst/>
              <a:cxnLst/>
              <a:rect l="l" t="t" r="r" b="b"/>
              <a:pathLst>
                <a:path w="1735" h="4188" extrusionOk="0">
                  <a:moveTo>
                    <a:pt x="801" y="0"/>
                  </a:moveTo>
                  <a:cubicBezTo>
                    <a:pt x="723" y="277"/>
                    <a:pt x="668" y="557"/>
                    <a:pt x="637" y="840"/>
                  </a:cubicBezTo>
                  <a:lnTo>
                    <a:pt x="637" y="840"/>
                  </a:lnTo>
                  <a:lnTo>
                    <a:pt x="801" y="0"/>
                  </a:lnTo>
                  <a:close/>
                  <a:moveTo>
                    <a:pt x="637" y="840"/>
                  </a:moveTo>
                  <a:lnTo>
                    <a:pt x="0" y="4103"/>
                  </a:lnTo>
                  <a:cubicBezTo>
                    <a:pt x="71" y="4164"/>
                    <a:pt x="216" y="4188"/>
                    <a:pt x="390" y="4188"/>
                  </a:cubicBezTo>
                  <a:cubicBezTo>
                    <a:pt x="788" y="4188"/>
                    <a:pt x="1339" y="4063"/>
                    <a:pt x="1501" y="3970"/>
                  </a:cubicBezTo>
                  <a:cubicBezTo>
                    <a:pt x="1735" y="3803"/>
                    <a:pt x="1134" y="3770"/>
                    <a:pt x="768" y="2569"/>
                  </a:cubicBezTo>
                  <a:cubicBezTo>
                    <a:pt x="612" y="1989"/>
                    <a:pt x="575" y="1410"/>
                    <a:pt x="637" y="8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461;p69">
              <a:extLst>
                <a:ext uri="{FF2B5EF4-FFF2-40B4-BE49-F238E27FC236}">
                  <a16:creationId xmlns="" xmlns:a16="http://schemas.microsoft.com/office/drawing/2014/main" id="{76FF6265-310B-2867-BEE1-8AE7EC4BFB3F}"/>
                </a:ext>
              </a:extLst>
            </p:cNvPr>
            <p:cNvSpPr/>
            <p:nvPr/>
          </p:nvSpPr>
          <p:spPr>
            <a:xfrm>
              <a:off x="5286450" y="2421350"/>
              <a:ext cx="43375" cy="107600"/>
            </a:xfrm>
            <a:custGeom>
              <a:avLst/>
              <a:gdLst/>
              <a:ahLst/>
              <a:cxnLst/>
              <a:rect l="l" t="t" r="r" b="b"/>
              <a:pathLst>
                <a:path w="1735" h="4304" fill="none" extrusionOk="0">
                  <a:moveTo>
                    <a:pt x="801" y="0"/>
                  </a:moveTo>
                  <a:cubicBezTo>
                    <a:pt x="567" y="834"/>
                    <a:pt x="534" y="1701"/>
                    <a:pt x="768" y="2569"/>
                  </a:cubicBezTo>
                  <a:cubicBezTo>
                    <a:pt x="1134" y="3770"/>
                    <a:pt x="1735" y="3803"/>
                    <a:pt x="1501" y="3970"/>
                  </a:cubicBezTo>
                  <a:cubicBezTo>
                    <a:pt x="1268" y="4103"/>
                    <a:pt x="234" y="4303"/>
                    <a:pt x="0" y="4103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462;p69">
              <a:extLst>
                <a:ext uri="{FF2B5EF4-FFF2-40B4-BE49-F238E27FC236}">
                  <a16:creationId xmlns="" xmlns:a16="http://schemas.microsoft.com/office/drawing/2014/main" id="{9561E6A4-5663-D8AA-2FDE-6201BEFB7F5C}"/>
                </a:ext>
              </a:extLst>
            </p:cNvPr>
            <p:cNvSpPr/>
            <p:nvPr/>
          </p:nvSpPr>
          <p:spPr>
            <a:xfrm>
              <a:off x="5429050" y="3448750"/>
              <a:ext cx="384475" cy="1065500"/>
            </a:xfrm>
            <a:custGeom>
              <a:avLst/>
              <a:gdLst/>
              <a:ahLst/>
              <a:cxnLst/>
              <a:rect l="l" t="t" r="r" b="b"/>
              <a:pathLst>
                <a:path w="15379" h="42620" extrusionOk="0">
                  <a:moveTo>
                    <a:pt x="15378" y="0"/>
                  </a:moveTo>
                  <a:lnTo>
                    <a:pt x="4604" y="2302"/>
                  </a:lnTo>
                  <a:cubicBezTo>
                    <a:pt x="4604" y="2302"/>
                    <a:pt x="301" y="12576"/>
                    <a:pt x="167" y="14844"/>
                  </a:cubicBezTo>
                  <a:cubicBezTo>
                    <a:pt x="0" y="17113"/>
                    <a:pt x="6505" y="36493"/>
                    <a:pt x="6638" y="37327"/>
                  </a:cubicBezTo>
                  <a:cubicBezTo>
                    <a:pt x="6805" y="38161"/>
                    <a:pt x="5571" y="37994"/>
                    <a:pt x="5571" y="38828"/>
                  </a:cubicBezTo>
                  <a:cubicBezTo>
                    <a:pt x="5604" y="39395"/>
                    <a:pt x="5738" y="39962"/>
                    <a:pt x="5971" y="40496"/>
                  </a:cubicBezTo>
                  <a:cubicBezTo>
                    <a:pt x="6038" y="40729"/>
                    <a:pt x="12009" y="42531"/>
                    <a:pt x="12976" y="42597"/>
                  </a:cubicBezTo>
                  <a:cubicBezTo>
                    <a:pt x="13122" y="42612"/>
                    <a:pt x="13256" y="42620"/>
                    <a:pt x="13378" y="42620"/>
                  </a:cubicBezTo>
                  <a:cubicBezTo>
                    <a:pt x="14094" y="42620"/>
                    <a:pt x="14411" y="42362"/>
                    <a:pt x="14411" y="41763"/>
                  </a:cubicBezTo>
                  <a:cubicBezTo>
                    <a:pt x="14411" y="41096"/>
                    <a:pt x="13977" y="38995"/>
                    <a:pt x="13977" y="38761"/>
                  </a:cubicBezTo>
                  <a:cubicBezTo>
                    <a:pt x="13977" y="38528"/>
                    <a:pt x="15178" y="37093"/>
                    <a:pt x="14744" y="35059"/>
                  </a:cubicBezTo>
                  <a:cubicBezTo>
                    <a:pt x="14277" y="33024"/>
                    <a:pt x="10041" y="20115"/>
                    <a:pt x="9507" y="18780"/>
                  </a:cubicBezTo>
                  <a:cubicBezTo>
                    <a:pt x="8973" y="17413"/>
                    <a:pt x="8373" y="15978"/>
                    <a:pt x="8373" y="15978"/>
                  </a:cubicBezTo>
                  <a:cubicBezTo>
                    <a:pt x="8607" y="15645"/>
                    <a:pt x="8773" y="15245"/>
                    <a:pt x="8840" y="14844"/>
                  </a:cubicBezTo>
                  <a:cubicBezTo>
                    <a:pt x="8873" y="14477"/>
                    <a:pt x="8873" y="14144"/>
                    <a:pt x="8840" y="13777"/>
                  </a:cubicBezTo>
                  <a:cubicBezTo>
                    <a:pt x="8840" y="13777"/>
                    <a:pt x="15378" y="3269"/>
                    <a:pt x="15378" y="0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463;p69">
              <a:extLst>
                <a:ext uri="{FF2B5EF4-FFF2-40B4-BE49-F238E27FC236}">
                  <a16:creationId xmlns="" xmlns:a16="http://schemas.microsoft.com/office/drawing/2014/main" id="{A8EF52DF-7557-64A7-9979-647694E717CF}"/>
                </a:ext>
              </a:extLst>
            </p:cNvPr>
            <p:cNvSpPr/>
            <p:nvPr/>
          </p:nvSpPr>
          <p:spPr>
            <a:xfrm>
              <a:off x="5429050" y="3448750"/>
              <a:ext cx="384475" cy="1067450"/>
            </a:xfrm>
            <a:custGeom>
              <a:avLst/>
              <a:gdLst/>
              <a:ahLst/>
              <a:cxnLst/>
              <a:rect l="l" t="t" r="r" b="b"/>
              <a:pathLst>
                <a:path w="15379" h="42698" fill="none" extrusionOk="0">
                  <a:moveTo>
                    <a:pt x="4604" y="2302"/>
                  </a:moveTo>
                  <a:cubicBezTo>
                    <a:pt x="4604" y="2302"/>
                    <a:pt x="301" y="12576"/>
                    <a:pt x="167" y="14844"/>
                  </a:cubicBezTo>
                  <a:cubicBezTo>
                    <a:pt x="0" y="17113"/>
                    <a:pt x="6505" y="36493"/>
                    <a:pt x="6638" y="37327"/>
                  </a:cubicBezTo>
                  <a:cubicBezTo>
                    <a:pt x="6805" y="38161"/>
                    <a:pt x="5571" y="37994"/>
                    <a:pt x="5571" y="38828"/>
                  </a:cubicBezTo>
                  <a:cubicBezTo>
                    <a:pt x="5604" y="39395"/>
                    <a:pt x="5738" y="39962"/>
                    <a:pt x="5971" y="40496"/>
                  </a:cubicBezTo>
                  <a:cubicBezTo>
                    <a:pt x="6038" y="40729"/>
                    <a:pt x="12009" y="42531"/>
                    <a:pt x="12976" y="42597"/>
                  </a:cubicBezTo>
                  <a:cubicBezTo>
                    <a:pt x="13977" y="42698"/>
                    <a:pt x="14411" y="42464"/>
                    <a:pt x="14411" y="41763"/>
                  </a:cubicBezTo>
                  <a:cubicBezTo>
                    <a:pt x="14411" y="41096"/>
                    <a:pt x="13977" y="38995"/>
                    <a:pt x="13977" y="38761"/>
                  </a:cubicBezTo>
                  <a:cubicBezTo>
                    <a:pt x="13977" y="38528"/>
                    <a:pt x="15178" y="37093"/>
                    <a:pt x="14744" y="35059"/>
                  </a:cubicBezTo>
                  <a:cubicBezTo>
                    <a:pt x="14277" y="33024"/>
                    <a:pt x="10041" y="20115"/>
                    <a:pt x="9507" y="18780"/>
                  </a:cubicBezTo>
                  <a:cubicBezTo>
                    <a:pt x="8973" y="17413"/>
                    <a:pt x="8373" y="15978"/>
                    <a:pt x="8373" y="15978"/>
                  </a:cubicBezTo>
                  <a:cubicBezTo>
                    <a:pt x="8607" y="15645"/>
                    <a:pt x="8773" y="15245"/>
                    <a:pt x="8840" y="14844"/>
                  </a:cubicBezTo>
                  <a:cubicBezTo>
                    <a:pt x="8873" y="14477"/>
                    <a:pt x="8873" y="14144"/>
                    <a:pt x="8840" y="13777"/>
                  </a:cubicBezTo>
                  <a:cubicBezTo>
                    <a:pt x="8840" y="13777"/>
                    <a:pt x="15378" y="3269"/>
                    <a:pt x="15378" y="0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464;p69">
              <a:extLst>
                <a:ext uri="{FF2B5EF4-FFF2-40B4-BE49-F238E27FC236}">
                  <a16:creationId xmlns="" xmlns:a16="http://schemas.microsoft.com/office/drawing/2014/main" id="{8804CABF-19CE-A71D-A416-A4BB0AFB692C}"/>
                </a:ext>
              </a:extLst>
            </p:cNvPr>
            <p:cNvSpPr/>
            <p:nvPr/>
          </p:nvSpPr>
          <p:spPr>
            <a:xfrm>
              <a:off x="5658375" y="4049175"/>
              <a:ext cx="107600" cy="438675"/>
            </a:xfrm>
            <a:custGeom>
              <a:avLst/>
              <a:gdLst/>
              <a:ahLst/>
              <a:cxnLst/>
              <a:rect l="l" t="t" r="r" b="b"/>
              <a:pathLst>
                <a:path w="4304" h="17547" fill="none" extrusionOk="0">
                  <a:moveTo>
                    <a:pt x="1" y="0"/>
                  </a:moveTo>
                  <a:cubicBezTo>
                    <a:pt x="1702" y="5371"/>
                    <a:pt x="3737" y="11742"/>
                    <a:pt x="3870" y="12710"/>
                  </a:cubicBezTo>
                  <a:cubicBezTo>
                    <a:pt x="4137" y="14377"/>
                    <a:pt x="3637" y="14711"/>
                    <a:pt x="3803" y="15545"/>
                  </a:cubicBezTo>
                  <a:cubicBezTo>
                    <a:pt x="3970" y="16379"/>
                    <a:pt x="4304" y="17546"/>
                    <a:pt x="4304" y="17546"/>
                  </a:cubicBez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465;p69">
              <a:extLst>
                <a:ext uri="{FF2B5EF4-FFF2-40B4-BE49-F238E27FC236}">
                  <a16:creationId xmlns="" xmlns:a16="http://schemas.microsoft.com/office/drawing/2014/main" id="{357398B8-1CB4-5861-30E5-77B72133C47F}"/>
                </a:ext>
              </a:extLst>
            </p:cNvPr>
            <p:cNvSpPr/>
            <p:nvPr/>
          </p:nvSpPr>
          <p:spPr>
            <a:xfrm>
              <a:off x="5598325" y="3480425"/>
              <a:ext cx="155150" cy="518750"/>
            </a:xfrm>
            <a:custGeom>
              <a:avLst/>
              <a:gdLst/>
              <a:ahLst/>
              <a:cxnLst/>
              <a:rect l="l" t="t" r="r" b="b"/>
              <a:pathLst>
                <a:path w="6206" h="20750" fill="none" extrusionOk="0">
                  <a:moveTo>
                    <a:pt x="6205" y="1"/>
                  </a:moveTo>
                  <a:cubicBezTo>
                    <a:pt x="4904" y="3170"/>
                    <a:pt x="2503" y="9007"/>
                    <a:pt x="2036" y="10208"/>
                  </a:cubicBezTo>
                  <a:cubicBezTo>
                    <a:pt x="1335" y="11876"/>
                    <a:pt x="168" y="13244"/>
                    <a:pt x="435" y="13410"/>
                  </a:cubicBezTo>
                  <a:cubicBezTo>
                    <a:pt x="701" y="13577"/>
                    <a:pt x="1335" y="13577"/>
                    <a:pt x="835" y="14144"/>
                  </a:cubicBezTo>
                  <a:cubicBezTo>
                    <a:pt x="334" y="14745"/>
                    <a:pt x="1" y="14912"/>
                    <a:pt x="1" y="15145"/>
                  </a:cubicBezTo>
                  <a:cubicBezTo>
                    <a:pt x="1" y="15245"/>
                    <a:pt x="768" y="17647"/>
                    <a:pt x="1769" y="20749"/>
                  </a:cubicBez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466;p69">
              <a:extLst>
                <a:ext uri="{FF2B5EF4-FFF2-40B4-BE49-F238E27FC236}">
                  <a16:creationId xmlns="" xmlns:a16="http://schemas.microsoft.com/office/drawing/2014/main" id="{803261E6-304B-1FE4-A447-8CBAA2F920A8}"/>
                </a:ext>
              </a:extLst>
            </p:cNvPr>
            <p:cNvSpPr/>
            <p:nvPr/>
          </p:nvSpPr>
          <p:spPr>
            <a:xfrm>
              <a:off x="5763450" y="3428725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fill="none" extrusionOk="0">
                  <a:moveTo>
                    <a:pt x="434" y="1"/>
                  </a:moveTo>
                  <a:lnTo>
                    <a:pt x="1" y="1035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467;p69">
              <a:extLst>
                <a:ext uri="{FF2B5EF4-FFF2-40B4-BE49-F238E27FC236}">
                  <a16:creationId xmlns="" xmlns:a16="http://schemas.microsoft.com/office/drawing/2014/main" id="{AB4A2A35-C739-3E42-E05B-7AAC14093055}"/>
                </a:ext>
              </a:extLst>
            </p:cNvPr>
            <p:cNvSpPr/>
            <p:nvPr/>
          </p:nvSpPr>
          <p:spPr>
            <a:xfrm>
              <a:off x="5493250" y="3396200"/>
              <a:ext cx="11700" cy="75075"/>
            </a:xfrm>
            <a:custGeom>
              <a:avLst/>
              <a:gdLst/>
              <a:ahLst/>
              <a:cxnLst/>
              <a:rect l="l" t="t" r="r" b="b"/>
              <a:pathLst>
                <a:path w="468" h="3003" fill="none" extrusionOk="0">
                  <a:moveTo>
                    <a:pt x="1" y="3003"/>
                  </a:moveTo>
                  <a:cubicBezTo>
                    <a:pt x="1" y="3003"/>
                    <a:pt x="234" y="334"/>
                    <a:pt x="468" y="1"/>
                  </a:cubicBez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468;p69">
              <a:extLst>
                <a:ext uri="{FF2B5EF4-FFF2-40B4-BE49-F238E27FC236}">
                  <a16:creationId xmlns="" xmlns:a16="http://schemas.microsoft.com/office/drawing/2014/main" id="{E62D94BB-82C9-3F58-66AC-BB96343DB1EC}"/>
                </a:ext>
              </a:extLst>
            </p:cNvPr>
            <p:cNvSpPr/>
            <p:nvPr/>
          </p:nvSpPr>
          <p:spPr>
            <a:xfrm>
              <a:off x="5514950" y="3397050"/>
              <a:ext cx="26700" cy="85900"/>
            </a:xfrm>
            <a:custGeom>
              <a:avLst/>
              <a:gdLst/>
              <a:ahLst/>
              <a:cxnLst/>
              <a:rect l="l" t="t" r="r" b="b"/>
              <a:pathLst>
                <a:path w="1068" h="3436" fill="none" extrusionOk="0">
                  <a:moveTo>
                    <a:pt x="1068" y="0"/>
                  </a:moveTo>
                  <a:cubicBezTo>
                    <a:pt x="1068" y="0"/>
                    <a:pt x="0" y="3436"/>
                    <a:pt x="200" y="3202"/>
                  </a:cubicBez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469;p69">
              <a:extLst>
                <a:ext uri="{FF2B5EF4-FFF2-40B4-BE49-F238E27FC236}">
                  <a16:creationId xmlns="" xmlns:a16="http://schemas.microsoft.com/office/drawing/2014/main" id="{6FB312CF-E841-880B-50CD-42BF429FE875}"/>
                </a:ext>
              </a:extLst>
            </p:cNvPr>
            <p:cNvSpPr/>
            <p:nvPr/>
          </p:nvSpPr>
          <p:spPr>
            <a:xfrm>
              <a:off x="5548300" y="3402050"/>
              <a:ext cx="18375" cy="73400"/>
            </a:xfrm>
            <a:custGeom>
              <a:avLst/>
              <a:gdLst/>
              <a:ahLst/>
              <a:cxnLst/>
              <a:rect l="l" t="t" r="r" b="b"/>
              <a:pathLst>
                <a:path w="735" h="2936" fill="none" extrusionOk="0">
                  <a:moveTo>
                    <a:pt x="568" y="0"/>
                  </a:moveTo>
                  <a:lnTo>
                    <a:pt x="67" y="2602"/>
                  </a:lnTo>
                  <a:cubicBezTo>
                    <a:pt x="67" y="2602"/>
                    <a:pt x="0" y="2869"/>
                    <a:pt x="734" y="2936"/>
                  </a:cubicBez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470;p69">
              <a:extLst>
                <a:ext uri="{FF2B5EF4-FFF2-40B4-BE49-F238E27FC236}">
                  <a16:creationId xmlns="" xmlns:a16="http://schemas.microsoft.com/office/drawing/2014/main" id="{2999A90C-D5B2-A81A-6405-AC242882F2BF}"/>
                </a:ext>
              </a:extLst>
            </p:cNvPr>
            <p:cNvSpPr/>
            <p:nvPr/>
          </p:nvSpPr>
          <p:spPr>
            <a:xfrm>
              <a:off x="5316475" y="3430400"/>
              <a:ext cx="11700" cy="13375"/>
            </a:xfrm>
            <a:custGeom>
              <a:avLst/>
              <a:gdLst/>
              <a:ahLst/>
              <a:cxnLst/>
              <a:rect l="l" t="t" r="r" b="b"/>
              <a:pathLst>
                <a:path w="468" h="535" fill="none" extrusionOk="0">
                  <a:moveTo>
                    <a:pt x="467" y="534"/>
                  </a:moveTo>
                  <a:lnTo>
                    <a:pt x="0" y="0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471;p69">
              <a:extLst>
                <a:ext uri="{FF2B5EF4-FFF2-40B4-BE49-F238E27FC236}">
                  <a16:creationId xmlns="" xmlns:a16="http://schemas.microsoft.com/office/drawing/2014/main" id="{DEFD9766-06BE-DE84-2362-8B7098017A0B}"/>
                </a:ext>
              </a:extLst>
            </p:cNvPr>
            <p:cNvSpPr/>
            <p:nvPr/>
          </p:nvSpPr>
          <p:spPr>
            <a:xfrm>
              <a:off x="5273925" y="3451250"/>
              <a:ext cx="10050" cy="7525"/>
            </a:xfrm>
            <a:custGeom>
              <a:avLst/>
              <a:gdLst/>
              <a:ahLst/>
              <a:cxnLst/>
              <a:rect l="l" t="t" r="r" b="b"/>
              <a:pathLst>
                <a:path w="402" h="301" fill="none" extrusionOk="0">
                  <a:moveTo>
                    <a:pt x="401" y="301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472;p69">
              <a:extLst>
                <a:ext uri="{FF2B5EF4-FFF2-40B4-BE49-F238E27FC236}">
                  <a16:creationId xmlns="" xmlns:a16="http://schemas.microsoft.com/office/drawing/2014/main" id="{146E2B82-0DEA-991F-6C46-EEB57AD35D1B}"/>
                </a:ext>
              </a:extLst>
            </p:cNvPr>
            <p:cNvSpPr/>
            <p:nvPr/>
          </p:nvSpPr>
          <p:spPr>
            <a:xfrm>
              <a:off x="5247250" y="3447075"/>
              <a:ext cx="14200" cy="22550"/>
            </a:xfrm>
            <a:custGeom>
              <a:avLst/>
              <a:gdLst/>
              <a:ahLst/>
              <a:cxnLst/>
              <a:rect l="l" t="t" r="r" b="b"/>
              <a:pathLst>
                <a:path w="568" h="902" fill="none" extrusionOk="0">
                  <a:moveTo>
                    <a:pt x="568" y="901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473;p69">
              <a:extLst>
                <a:ext uri="{FF2B5EF4-FFF2-40B4-BE49-F238E27FC236}">
                  <a16:creationId xmlns="" xmlns:a16="http://schemas.microsoft.com/office/drawing/2014/main" id="{3C6032D2-312B-250E-882E-2F268F494F29}"/>
                </a:ext>
              </a:extLst>
            </p:cNvPr>
            <p:cNvSpPr/>
            <p:nvPr/>
          </p:nvSpPr>
          <p:spPr>
            <a:xfrm>
              <a:off x="4630150" y="2973400"/>
              <a:ext cx="170975" cy="231850"/>
            </a:xfrm>
            <a:custGeom>
              <a:avLst/>
              <a:gdLst/>
              <a:ahLst/>
              <a:cxnLst/>
              <a:rect l="l" t="t" r="r" b="b"/>
              <a:pathLst>
                <a:path w="6839" h="9274" fill="none" extrusionOk="0">
                  <a:moveTo>
                    <a:pt x="0" y="9274"/>
                  </a:moveTo>
                  <a:cubicBezTo>
                    <a:pt x="2602" y="6439"/>
                    <a:pt x="4904" y="3336"/>
                    <a:pt x="6838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474;p69">
              <a:extLst>
                <a:ext uri="{FF2B5EF4-FFF2-40B4-BE49-F238E27FC236}">
                  <a16:creationId xmlns="" xmlns:a16="http://schemas.microsoft.com/office/drawing/2014/main" id="{38147C15-2E38-685A-EC29-18E6FE413CCD}"/>
                </a:ext>
              </a:extLst>
            </p:cNvPr>
            <p:cNvSpPr/>
            <p:nvPr/>
          </p:nvSpPr>
          <p:spPr>
            <a:xfrm>
              <a:off x="3786200" y="3253600"/>
              <a:ext cx="798100" cy="364450"/>
            </a:xfrm>
            <a:custGeom>
              <a:avLst/>
              <a:gdLst/>
              <a:ahLst/>
              <a:cxnLst/>
              <a:rect l="l" t="t" r="r" b="b"/>
              <a:pathLst>
                <a:path w="31924" h="14578" fill="none" extrusionOk="0">
                  <a:moveTo>
                    <a:pt x="1" y="14578"/>
                  </a:moveTo>
                  <a:cubicBezTo>
                    <a:pt x="12009" y="13577"/>
                    <a:pt x="23284" y="8440"/>
                    <a:pt x="31924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475;p69">
              <a:extLst>
                <a:ext uri="{FF2B5EF4-FFF2-40B4-BE49-F238E27FC236}">
                  <a16:creationId xmlns="" xmlns:a16="http://schemas.microsoft.com/office/drawing/2014/main" id="{9FB1D52B-A4F9-FA04-F6DE-8EBAF34573A8}"/>
                </a:ext>
              </a:extLst>
            </p:cNvPr>
            <p:cNvSpPr/>
            <p:nvPr/>
          </p:nvSpPr>
          <p:spPr>
            <a:xfrm>
              <a:off x="3488500" y="3608025"/>
              <a:ext cx="125950" cy="12525"/>
            </a:xfrm>
            <a:custGeom>
              <a:avLst/>
              <a:gdLst/>
              <a:ahLst/>
              <a:cxnLst/>
              <a:rect l="l" t="t" r="r" b="b"/>
              <a:pathLst>
                <a:path w="5038" h="501" fill="none" extrusionOk="0">
                  <a:moveTo>
                    <a:pt x="0" y="0"/>
                  </a:moveTo>
                  <a:cubicBezTo>
                    <a:pt x="1668" y="234"/>
                    <a:pt x="3336" y="401"/>
                    <a:pt x="5037" y="50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476;p69">
              <a:extLst>
                <a:ext uri="{FF2B5EF4-FFF2-40B4-BE49-F238E27FC236}">
                  <a16:creationId xmlns="" xmlns:a16="http://schemas.microsoft.com/office/drawing/2014/main" id="{2972B4E5-3859-042E-C7DB-D42CC762FF7A}"/>
                </a:ext>
              </a:extLst>
            </p:cNvPr>
            <p:cNvSpPr/>
            <p:nvPr/>
          </p:nvSpPr>
          <p:spPr>
            <a:xfrm>
              <a:off x="3094050" y="3459575"/>
              <a:ext cx="80925" cy="38400"/>
            </a:xfrm>
            <a:custGeom>
              <a:avLst/>
              <a:gdLst/>
              <a:ahLst/>
              <a:cxnLst/>
              <a:rect l="l" t="t" r="r" b="b"/>
              <a:pathLst>
                <a:path w="3237" h="1536" fill="none" extrusionOk="0">
                  <a:moveTo>
                    <a:pt x="0" y="1"/>
                  </a:moveTo>
                  <a:cubicBezTo>
                    <a:pt x="1068" y="535"/>
                    <a:pt x="2135" y="1068"/>
                    <a:pt x="3236" y="1535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477;p69">
              <a:extLst>
                <a:ext uri="{FF2B5EF4-FFF2-40B4-BE49-F238E27FC236}">
                  <a16:creationId xmlns="" xmlns:a16="http://schemas.microsoft.com/office/drawing/2014/main" id="{703065AE-E2BA-78CD-2574-7DCBEAB87F41}"/>
                </a:ext>
              </a:extLst>
            </p:cNvPr>
            <p:cNvSpPr/>
            <p:nvPr/>
          </p:nvSpPr>
          <p:spPr>
            <a:xfrm>
              <a:off x="2405225" y="2428850"/>
              <a:ext cx="621300" cy="992400"/>
            </a:xfrm>
            <a:custGeom>
              <a:avLst/>
              <a:gdLst/>
              <a:ahLst/>
              <a:cxnLst/>
              <a:rect l="l" t="t" r="r" b="b"/>
              <a:pathLst>
                <a:path w="24852" h="39696" fill="none" extrusionOk="0">
                  <a:moveTo>
                    <a:pt x="0" y="0"/>
                  </a:moveTo>
                  <a:cubicBezTo>
                    <a:pt x="1468" y="16412"/>
                    <a:pt x="10708" y="31189"/>
                    <a:pt x="24851" y="39695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478;p69">
              <a:extLst>
                <a:ext uri="{FF2B5EF4-FFF2-40B4-BE49-F238E27FC236}">
                  <a16:creationId xmlns="" xmlns:a16="http://schemas.microsoft.com/office/drawing/2014/main" id="{D741D22B-638C-5C21-3074-451E639E81B3}"/>
                </a:ext>
              </a:extLst>
            </p:cNvPr>
            <p:cNvSpPr/>
            <p:nvPr/>
          </p:nvSpPr>
          <p:spPr>
            <a:xfrm>
              <a:off x="3136575" y="967800"/>
              <a:ext cx="1271775" cy="302750"/>
            </a:xfrm>
            <a:custGeom>
              <a:avLst/>
              <a:gdLst/>
              <a:ahLst/>
              <a:cxnLst/>
              <a:rect l="l" t="t" r="r" b="b"/>
              <a:pathLst>
                <a:path w="50871" h="12110" fill="none" extrusionOk="0">
                  <a:moveTo>
                    <a:pt x="50870" y="12109"/>
                  </a:moveTo>
                  <a:cubicBezTo>
                    <a:pt x="35893" y="1735"/>
                    <a:pt x="16579" y="1"/>
                    <a:pt x="1" y="7506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479;p69">
              <a:extLst>
                <a:ext uri="{FF2B5EF4-FFF2-40B4-BE49-F238E27FC236}">
                  <a16:creationId xmlns="" xmlns:a16="http://schemas.microsoft.com/office/drawing/2014/main" id="{EFCFA22E-41FE-D290-068E-9F3CBCBC3D7A}"/>
                </a:ext>
              </a:extLst>
            </p:cNvPr>
            <p:cNvSpPr/>
            <p:nvPr/>
          </p:nvSpPr>
          <p:spPr>
            <a:xfrm>
              <a:off x="4822775" y="1721675"/>
              <a:ext cx="41725" cy="85925"/>
            </a:xfrm>
            <a:custGeom>
              <a:avLst/>
              <a:gdLst/>
              <a:ahLst/>
              <a:cxnLst/>
              <a:rect l="l" t="t" r="r" b="b"/>
              <a:pathLst>
                <a:path w="1669" h="3437" fill="none" extrusionOk="0">
                  <a:moveTo>
                    <a:pt x="1669" y="3436"/>
                  </a:moveTo>
                  <a:cubicBezTo>
                    <a:pt x="1135" y="2269"/>
                    <a:pt x="568" y="1135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480;p69">
              <a:extLst>
                <a:ext uri="{FF2B5EF4-FFF2-40B4-BE49-F238E27FC236}">
                  <a16:creationId xmlns="" xmlns:a16="http://schemas.microsoft.com/office/drawing/2014/main" id="{67661278-D098-4E7B-B600-438F9159854A}"/>
                </a:ext>
              </a:extLst>
            </p:cNvPr>
            <p:cNvSpPr/>
            <p:nvPr/>
          </p:nvSpPr>
          <p:spPr>
            <a:xfrm>
              <a:off x="4364950" y="3050950"/>
              <a:ext cx="190175" cy="176825"/>
            </a:xfrm>
            <a:custGeom>
              <a:avLst/>
              <a:gdLst/>
              <a:ahLst/>
              <a:cxnLst/>
              <a:rect l="l" t="t" r="r" b="b"/>
              <a:pathLst>
                <a:path w="7607" h="7073" fill="none" extrusionOk="0">
                  <a:moveTo>
                    <a:pt x="1" y="7073"/>
                  </a:moveTo>
                  <a:cubicBezTo>
                    <a:pt x="2803" y="5004"/>
                    <a:pt x="5338" y="2636"/>
                    <a:pt x="7606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481;p69">
              <a:extLst>
                <a:ext uri="{FF2B5EF4-FFF2-40B4-BE49-F238E27FC236}">
                  <a16:creationId xmlns="" xmlns:a16="http://schemas.microsoft.com/office/drawing/2014/main" id="{FC6C5E87-5A9F-D6D2-6E1D-961DEB4D5F0D}"/>
                </a:ext>
              </a:extLst>
            </p:cNvPr>
            <p:cNvSpPr/>
            <p:nvPr/>
          </p:nvSpPr>
          <p:spPr>
            <a:xfrm>
              <a:off x="3547700" y="3262775"/>
              <a:ext cx="768900" cy="218525"/>
            </a:xfrm>
            <a:custGeom>
              <a:avLst/>
              <a:gdLst/>
              <a:ahLst/>
              <a:cxnLst/>
              <a:rect l="l" t="t" r="r" b="b"/>
              <a:pathLst>
                <a:path w="30756" h="8741" fill="none" extrusionOk="0">
                  <a:moveTo>
                    <a:pt x="1" y="7606"/>
                  </a:moveTo>
                  <a:cubicBezTo>
                    <a:pt x="10842" y="8740"/>
                    <a:pt x="21716" y="6038"/>
                    <a:pt x="30756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482;p69">
              <a:extLst>
                <a:ext uri="{FF2B5EF4-FFF2-40B4-BE49-F238E27FC236}">
                  <a16:creationId xmlns="" xmlns:a16="http://schemas.microsoft.com/office/drawing/2014/main" id="{59843F55-C0F1-1322-1D85-68AC889F8A1D}"/>
                </a:ext>
              </a:extLst>
            </p:cNvPr>
            <p:cNvSpPr/>
            <p:nvPr/>
          </p:nvSpPr>
          <p:spPr>
            <a:xfrm>
              <a:off x="3285850" y="3394550"/>
              <a:ext cx="109275" cy="32525"/>
            </a:xfrm>
            <a:custGeom>
              <a:avLst/>
              <a:gdLst/>
              <a:ahLst/>
              <a:cxnLst/>
              <a:rect l="l" t="t" r="r" b="b"/>
              <a:pathLst>
                <a:path w="4371" h="1301" fill="none" extrusionOk="0">
                  <a:moveTo>
                    <a:pt x="1" y="0"/>
                  </a:moveTo>
                  <a:cubicBezTo>
                    <a:pt x="1402" y="500"/>
                    <a:pt x="2869" y="934"/>
                    <a:pt x="4370" y="130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483;p69">
              <a:extLst>
                <a:ext uri="{FF2B5EF4-FFF2-40B4-BE49-F238E27FC236}">
                  <a16:creationId xmlns="" xmlns:a16="http://schemas.microsoft.com/office/drawing/2014/main" id="{1240C7A5-E3B8-9BF6-35DF-10C961E53B29}"/>
                </a:ext>
              </a:extLst>
            </p:cNvPr>
            <p:cNvSpPr/>
            <p:nvPr/>
          </p:nvSpPr>
          <p:spPr>
            <a:xfrm>
              <a:off x="2550325" y="2627325"/>
              <a:ext cx="25875" cy="76750"/>
            </a:xfrm>
            <a:custGeom>
              <a:avLst/>
              <a:gdLst/>
              <a:ahLst/>
              <a:cxnLst/>
              <a:rect l="l" t="t" r="r" b="b"/>
              <a:pathLst>
                <a:path w="1035" h="3070" fill="none" extrusionOk="0">
                  <a:moveTo>
                    <a:pt x="1" y="0"/>
                  </a:moveTo>
                  <a:cubicBezTo>
                    <a:pt x="301" y="1034"/>
                    <a:pt x="634" y="2069"/>
                    <a:pt x="1035" y="3069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484;p69">
              <a:extLst>
                <a:ext uri="{FF2B5EF4-FFF2-40B4-BE49-F238E27FC236}">
                  <a16:creationId xmlns="" xmlns:a16="http://schemas.microsoft.com/office/drawing/2014/main" id="{58EA9345-EFBB-F658-82EB-1BC48833C4F9}"/>
                </a:ext>
              </a:extLst>
            </p:cNvPr>
            <p:cNvSpPr/>
            <p:nvPr/>
          </p:nvSpPr>
          <p:spPr>
            <a:xfrm>
              <a:off x="2446925" y="1533200"/>
              <a:ext cx="334425" cy="1026600"/>
            </a:xfrm>
            <a:custGeom>
              <a:avLst/>
              <a:gdLst/>
              <a:ahLst/>
              <a:cxnLst/>
              <a:rect l="l" t="t" r="r" b="b"/>
              <a:pathLst>
                <a:path w="13377" h="41064" fill="none" extrusionOk="0">
                  <a:moveTo>
                    <a:pt x="13376" y="1"/>
                  </a:moveTo>
                  <a:cubicBezTo>
                    <a:pt x="3703" y="11309"/>
                    <a:pt x="0" y="26586"/>
                    <a:pt x="3403" y="41063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485;p69">
              <a:extLst>
                <a:ext uri="{FF2B5EF4-FFF2-40B4-BE49-F238E27FC236}">
                  <a16:creationId xmlns="" xmlns:a16="http://schemas.microsoft.com/office/drawing/2014/main" id="{2D17AE7F-BE83-3FC7-FDA3-B5E225C0DE31}"/>
                </a:ext>
              </a:extLst>
            </p:cNvPr>
            <p:cNvSpPr/>
            <p:nvPr/>
          </p:nvSpPr>
          <p:spPr>
            <a:xfrm>
              <a:off x="3011500" y="1061200"/>
              <a:ext cx="1148325" cy="266050"/>
            </a:xfrm>
            <a:custGeom>
              <a:avLst/>
              <a:gdLst/>
              <a:ahLst/>
              <a:cxnLst/>
              <a:rect l="l" t="t" r="r" b="b"/>
              <a:pathLst>
                <a:path w="45933" h="10642" fill="none" extrusionOk="0">
                  <a:moveTo>
                    <a:pt x="45933" y="6906"/>
                  </a:moveTo>
                  <a:cubicBezTo>
                    <a:pt x="31022" y="1"/>
                    <a:pt x="13610" y="1402"/>
                    <a:pt x="0" y="10642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486;p69">
              <a:extLst>
                <a:ext uri="{FF2B5EF4-FFF2-40B4-BE49-F238E27FC236}">
                  <a16:creationId xmlns="" xmlns:a16="http://schemas.microsoft.com/office/drawing/2014/main" id="{31F34CD1-5BED-0215-F5BB-2F0F0BE9D6B6}"/>
                </a:ext>
              </a:extLst>
            </p:cNvPr>
            <p:cNvSpPr/>
            <p:nvPr/>
          </p:nvSpPr>
          <p:spPr>
            <a:xfrm>
              <a:off x="4259875" y="1285525"/>
              <a:ext cx="494550" cy="580450"/>
            </a:xfrm>
            <a:custGeom>
              <a:avLst/>
              <a:gdLst/>
              <a:ahLst/>
              <a:cxnLst/>
              <a:rect l="l" t="t" r="r" b="b"/>
              <a:pathLst>
                <a:path w="19782" h="23218" fill="none" extrusionOk="0">
                  <a:moveTo>
                    <a:pt x="19781" y="23217"/>
                  </a:moveTo>
                  <a:cubicBezTo>
                    <a:pt x="15945" y="13477"/>
                    <a:pt x="8974" y="5304"/>
                    <a:pt x="1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487;p69">
              <a:extLst>
                <a:ext uri="{FF2B5EF4-FFF2-40B4-BE49-F238E27FC236}">
                  <a16:creationId xmlns="" xmlns:a16="http://schemas.microsoft.com/office/drawing/2014/main" id="{AD707E46-4A12-4860-FAF5-B9075225D223}"/>
                </a:ext>
              </a:extLst>
            </p:cNvPr>
            <p:cNvSpPr/>
            <p:nvPr/>
          </p:nvSpPr>
          <p:spPr>
            <a:xfrm>
              <a:off x="4781925" y="1944325"/>
              <a:ext cx="22525" cy="82600"/>
            </a:xfrm>
            <a:custGeom>
              <a:avLst/>
              <a:gdLst/>
              <a:ahLst/>
              <a:cxnLst/>
              <a:rect l="l" t="t" r="r" b="b"/>
              <a:pathLst>
                <a:path w="901" h="3304" fill="none" extrusionOk="0">
                  <a:moveTo>
                    <a:pt x="901" y="3303"/>
                  </a:moveTo>
                  <a:cubicBezTo>
                    <a:pt x="667" y="2169"/>
                    <a:pt x="334" y="1068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488;p69">
              <a:extLst>
                <a:ext uri="{FF2B5EF4-FFF2-40B4-BE49-F238E27FC236}">
                  <a16:creationId xmlns="" xmlns:a16="http://schemas.microsoft.com/office/drawing/2014/main" id="{63BD4E2D-DFD5-3C24-3463-113574049460}"/>
                </a:ext>
              </a:extLst>
            </p:cNvPr>
            <p:cNvSpPr/>
            <p:nvPr/>
          </p:nvSpPr>
          <p:spPr>
            <a:xfrm>
              <a:off x="2557000" y="1198750"/>
              <a:ext cx="2212425" cy="2210875"/>
            </a:xfrm>
            <a:custGeom>
              <a:avLst/>
              <a:gdLst/>
              <a:ahLst/>
              <a:cxnLst/>
              <a:rect l="l" t="t" r="r" b="b"/>
              <a:pathLst>
                <a:path w="88497" h="88435" extrusionOk="0">
                  <a:moveTo>
                    <a:pt x="42619" y="1"/>
                  </a:moveTo>
                  <a:cubicBezTo>
                    <a:pt x="42601" y="1"/>
                    <a:pt x="42582" y="1"/>
                    <a:pt x="42564" y="3"/>
                  </a:cubicBezTo>
                  <a:cubicBezTo>
                    <a:pt x="41997" y="36"/>
                    <a:pt x="41497" y="570"/>
                    <a:pt x="40963" y="603"/>
                  </a:cubicBezTo>
                  <a:cubicBezTo>
                    <a:pt x="40943" y="604"/>
                    <a:pt x="40924" y="605"/>
                    <a:pt x="40904" y="605"/>
                  </a:cubicBezTo>
                  <a:cubicBezTo>
                    <a:pt x="40395" y="605"/>
                    <a:pt x="39886" y="229"/>
                    <a:pt x="39403" y="229"/>
                  </a:cubicBezTo>
                  <a:cubicBezTo>
                    <a:pt x="39367" y="229"/>
                    <a:pt x="39331" y="232"/>
                    <a:pt x="39295" y="236"/>
                  </a:cubicBezTo>
                  <a:cubicBezTo>
                    <a:pt x="38761" y="303"/>
                    <a:pt x="38261" y="870"/>
                    <a:pt x="37727" y="970"/>
                  </a:cubicBezTo>
                  <a:cubicBezTo>
                    <a:pt x="37686" y="975"/>
                    <a:pt x="37644" y="977"/>
                    <a:pt x="37601" y="977"/>
                  </a:cubicBezTo>
                  <a:cubicBezTo>
                    <a:pt x="37157" y="977"/>
                    <a:pt x="36658" y="720"/>
                    <a:pt x="36209" y="720"/>
                  </a:cubicBezTo>
                  <a:cubicBezTo>
                    <a:pt x="36147" y="720"/>
                    <a:pt x="36086" y="725"/>
                    <a:pt x="36026" y="736"/>
                  </a:cubicBezTo>
                  <a:cubicBezTo>
                    <a:pt x="35492" y="836"/>
                    <a:pt x="35025" y="1437"/>
                    <a:pt x="34492" y="1570"/>
                  </a:cubicBezTo>
                  <a:cubicBezTo>
                    <a:pt x="34407" y="1591"/>
                    <a:pt x="34320" y="1600"/>
                    <a:pt x="34231" y="1600"/>
                  </a:cubicBezTo>
                  <a:cubicBezTo>
                    <a:pt x="33848" y="1600"/>
                    <a:pt x="33434" y="1441"/>
                    <a:pt x="33051" y="1441"/>
                  </a:cubicBezTo>
                  <a:cubicBezTo>
                    <a:pt x="32962" y="1441"/>
                    <a:pt x="32875" y="1449"/>
                    <a:pt x="32790" y="1470"/>
                  </a:cubicBezTo>
                  <a:cubicBezTo>
                    <a:pt x="32257" y="1604"/>
                    <a:pt x="31856" y="2237"/>
                    <a:pt x="31356" y="2404"/>
                  </a:cubicBezTo>
                  <a:cubicBezTo>
                    <a:pt x="31232" y="2443"/>
                    <a:pt x="31100" y="2457"/>
                    <a:pt x="30965" y="2457"/>
                  </a:cubicBezTo>
                  <a:cubicBezTo>
                    <a:pt x="30654" y="2457"/>
                    <a:pt x="30323" y="2385"/>
                    <a:pt x="30013" y="2385"/>
                  </a:cubicBezTo>
                  <a:cubicBezTo>
                    <a:pt x="29877" y="2385"/>
                    <a:pt x="29746" y="2399"/>
                    <a:pt x="29622" y="2438"/>
                  </a:cubicBezTo>
                  <a:cubicBezTo>
                    <a:pt x="29121" y="2638"/>
                    <a:pt x="28788" y="3272"/>
                    <a:pt x="28254" y="3505"/>
                  </a:cubicBezTo>
                  <a:cubicBezTo>
                    <a:pt x="28083" y="3569"/>
                    <a:pt x="27897" y="3585"/>
                    <a:pt x="27709" y="3585"/>
                  </a:cubicBezTo>
                  <a:cubicBezTo>
                    <a:pt x="27518" y="3585"/>
                    <a:pt x="27324" y="3569"/>
                    <a:pt x="27136" y="3569"/>
                  </a:cubicBezTo>
                  <a:cubicBezTo>
                    <a:pt x="26930" y="3569"/>
                    <a:pt x="26731" y="3589"/>
                    <a:pt x="26553" y="3672"/>
                  </a:cubicBezTo>
                  <a:cubicBezTo>
                    <a:pt x="26052" y="3872"/>
                    <a:pt x="25752" y="4572"/>
                    <a:pt x="25252" y="4806"/>
                  </a:cubicBezTo>
                  <a:cubicBezTo>
                    <a:pt x="24785" y="5039"/>
                    <a:pt x="24051" y="4839"/>
                    <a:pt x="23551" y="5106"/>
                  </a:cubicBezTo>
                  <a:cubicBezTo>
                    <a:pt x="23084" y="5340"/>
                    <a:pt x="22850" y="6074"/>
                    <a:pt x="22383" y="6340"/>
                  </a:cubicBezTo>
                  <a:cubicBezTo>
                    <a:pt x="21916" y="6641"/>
                    <a:pt x="21149" y="6474"/>
                    <a:pt x="20715" y="6774"/>
                  </a:cubicBezTo>
                  <a:cubicBezTo>
                    <a:pt x="20248" y="7041"/>
                    <a:pt x="20048" y="7775"/>
                    <a:pt x="19614" y="8075"/>
                  </a:cubicBezTo>
                  <a:cubicBezTo>
                    <a:pt x="19147" y="8409"/>
                    <a:pt x="18414" y="8308"/>
                    <a:pt x="17980" y="8642"/>
                  </a:cubicBezTo>
                  <a:cubicBezTo>
                    <a:pt x="17546" y="8942"/>
                    <a:pt x="17413" y="9676"/>
                    <a:pt x="16979" y="10043"/>
                  </a:cubicBezTo>
                  <a:cubicBezTo>
                    <a:pt x="16546" y="10377"/>
                    <a:pt x="15812" y="10343"/>
                    <a:pt x="15378" y="10677"/>
                  </a:cubicBezTo>
                  <a:cubicBezTo>
                    <a:pt x="14978" y="11044"/>
                    <a:pt x="14911" y="11778"/>
                    <a:pt x="14511" y="12178"/>
                  </a:cubicBezTo>
                  <a:cubicBezTo>
                    <a:pt x="14110" y="12545"/>
                    <a:pt x="13343" y="12545"/>
                    <a:pt x="12976" y="12945"/>
                  </a:cubicBezTo>
                  <a:cubicBezTo>
                    <a:pt x="12576" y="13345"/>
                    <a:pt x="12543" y="14079"/>
                    <a:pt x="12176" y="14480"/>
                  </a:cubicBezTo>
                  <a:cubicBezTo>
                    <a:pt x="11809" y="14880"/>
                    <a:pt x="11075" y="14947"/>
                    <a:pt x="10741" y="15380"/>
                  </a:cubicBezTo>
                  <a:cubicBezTo>
                    <a:pt x="10374" y="15780"/>
                    <a:pt x="10408" y="16514"/>
                    <a:pt x="10074" y="16948"/>
                  </a:cubicBezTo>
                  <a:cubicBezTo>
                    <a:pt x="9707" y="17382"/>
                    <a:pt x="8973" y="17515"/>
                    <a:pt x="8673" y="17949"/>
                  </a:cubicBezTo>
                  <a:cubicBezTo>
                    <a:pt x="8340" y="18382"/>
                    <a:pt x="8440" y="19116"/>
                    <a:pt x="8106" y="19583"/>
                  </a:cubicBezTo>
                  <a:cubicBezTo>
                    <a:pt x="7806" y="20017"/>
                    <a:pt x="7072" y="20217"/>
                    <a:pt x="6805" y="20684"/>
                  </a:cubicBezTo>
                  <a:cubicBezTo>
                    <a:pt x="6505" y="21151"/>
                    <a:pt x="6638" y="21885"/>
                    <a:pt x="6372" y="22352"/>
                  </a:cubicBezTo>
                  <a:cubicBezTo>
                    <a:pt x="6105" y="22819"/>
                    <a:pt x="5404" y="23052"/>
                    <a:pt x="5137" y="23553"/>
                  </a:cubicBezTo>
                  <a:cubicBezTo>
                    <a:pt x="4871" y="24020"/>
                    <a:pt x="5071" y="24754"/>
                    <a:pt x="4837" y="25221"/>
                  </a:cubicBezTo>
                  <a:cubicBezTo>
                    <a:pt x="4604" y="25721"/>
                    <a:pt x="3903" y="26021"/>
                    <a:pt x="3670" y="26521"/>
                  </a:cubicBezTo>
                  <a:cubicBezTo>
                    <a:pt x="3470" y="27022"/>
                    <a:pt x="3736" y="27722"/>
                    <a:pt x="3536" y="28223"/>
                  </a:cubicBezTo>
                  <a:cubicBezTo>
                    <a:pt x="3336" y="28756"/>
                    <a:pt x="2669" y="29057"/>
                    <a:pt x="2469" y="29590"/>
                  </a:cubicBezTo>
                  <a:cubicBezTo>
                    <a:pt x="2302" y="30124"/>
                    <a:pt x="2602" y="30791"/>
                    <a:pt x="2435" y="31325"/>
                  </a:cubicBezTo>
                  <a:cubicBezTo>
                    <a:pt x="2269" y="31859"/>
                    <a:pt x="1635" y="32226"/>
                    <a:pt x="1501" y="32759"/>
                  </a:cubicBezTo>
                  <a:cubicBezTo>
                    <a:pt x="1368" y="33293"/>
                    <a:pt x="1735" y="33960"/>
                    <a:pt x="1602" y="34494"/>
                  </a:cubicBezTo>
                  <a:cubicBezTo>
                    <a:pt x="1468" y="35028"/>
                    <a:pt x="868" y="35461"/>
                    <a:pt x="768" y="35995"/>
                  </a:cubicBezTo>
                  <a:cubicBezTo>
                    <a:pt x="668" y="36529"/>
                    <a:pt x="1068" y="37162"/>
                    <a:pt x="1001" y="37696"/>
                  </a:cubicBezTo>
                  <a:cubicBezTo>
                    <a:pt x="901" y="38230"/>
                    <a:pt x="334" y="38730"/>
                    <a:pt x="267" y="39264"/>
                  </a:cubicBezTo>
                  <a:cubicBezTo>
                    <a:pt x="201" y="39831"/>
                    <a:pt x="668" y="40398"/>
                    <a:pt x="634" y="40932"/>
                  </a:cubicBezTo>
                  <a:cubicBezTo>
                    <a:pt x="567" y="41466"/>
                    <a:pt x="34" y="41999"/>
                    <a:pt x="34" y="42533"/>
                  </a:cubicBezTo>
                  <a:cubicBezTo>
                    <a:pt x="34" y="43100"/>
                    <a:pt x="501" y="43667"/>
                    <a:pt x="501" y="44201"/>
                  </a:cubicBezTo>
                  <a:cubicBezTo>
                    <a:pt x="501" y="44768"/>
                    <a:pt x="0" y="45335"/>
                    <a:pt x="34" y="45869"/>
                  </a:cubicBezTo>
                  <a:cubicBezTo>
                    <a:pt x="67" y="46436"/>
                    <a:pt x="601" y="46969"/>
                    <a:pt x="634" y="47503"/>
                  </a:cubicBezTo>
                  <a:cubicBezTo>
                    <a:pt x="668" y="48037"/>
                    <a:pt x="201" y="48637"/>
                    <a:pt x="267" y="49171"/>
                  </a:cubicBezTo>
                  <a:cubicBezTo>
                    <a:pt x="334" y="49705"/>
                    <a:pt x="901" y="50205"/>
                    <a:pt x="1001" y="50739"/>
                  </a:cubicBezTo>
                  <a:cubicBezTo>
                    <a:pt x="1068" y="51273"/>
                    <a:pt x="668" y="51906"/>
                    <a:pt x="768" y="52440"/>
                  </a:cubicBezTo>
                  <a:cubicBezTo>
                    <a:pt x="868" y="52974"/>
                    <a:pt x="1468" y="53407"/>
                    <a:pt x="1602" y="53941"/>
                  </a:cubicBezTo>
                  <a:cubicBezTo>
                    <a:pt x="1735" y="54475"/>
                    <a:pt x="1368" y="55142"/>
                    <a:pt x="1501" y="55676"/>
                  </a:cubicBezTo>
                  <a:cubicBezTo>
                    <a:pt x="1635" y="56176"/>
                    <a:pt x="2269" y="56576"/>
                    <a:pt x="2435" y="57110"/>
                  </a:cubicBezTo>
                  <a:cubicBezTo>
                    <a:pt x="2602" y="57644"/>
                    <a:pt x="2302" y="58311"/>
                    <a:pt x="2469" y="58845"/>
                  </a:cubicBezTo>
                  <a:cubicBezTo>
                    <a:pt x="2669" y="59345"/>
                    <a:pt x="3303" y="59679"/>
                    <a:pt x="3536" y="60212"/>
                  </a:cubicBezTo>
                  <a:cubicBezTo>
                    <a:pt x="3736" y="60713"/>
                    <a:pt x="3470" y="61413"/>
                    <a:pt x="3670" y="61913"/>
                  </a:cubicBezTo>
                  <a:cubicBezTo>
                    <a:pt x="3903" y="62414"/>
                    <a:pt x="4604" y="62714"/>
                    <a:pt x="4837" y="63181"/>
                  </a:cubicBezTo>
                  <a:cubicBezTo>
                    <a:pt x="5071" y="63681"/>
                    <a:pt x="4871" y="64415"/>
                    <a:pt x="5137" y="64882"/>
                  </a:cubicBezTo>
                  <a:cubicBezTo>
                    <a:pt x="5371" y="65383"/>
                    <a:pt x="6071" y="65616"/>
                    <a:pt x="6372" y="66083"/>
                  </a:cubicBezTo>
                  <a:cubicBezTo>
                    <a:pt x="6672" y="66550"/>
                    <a:pt x="6505" y="67284"/>
                    <a:pt x="6805" y="67751"/>
                  </a:cubicBezTo>
                  <a:cubicBezTo>
                    <a:pt x="7072" y="68218"/>
                    <a:pt x="7806" y="68385"/>
                    <a:pt x="8106" y="68852"/>
                  </a:cubicBezTo>
                  <a:cubicBezTo>
                    <a:pt x="8440" y="69285"/>
                    <a:pt x="8340" y="70053"/>
                    <a:pt x="8673" y="70486"/>
                  </a:cubicBezTo>
                  <a:cubicBezTo>
                    <a:pt x="8973" y="70920"/>
                    <a:pt x="9707" y="71053"/>
                    <a:pt x="10074" y="71487"/>
                  </a:cubicBezTo>
                  <a:cubicBezTo>
                    <a:pt x="10408" y="71921"/>
                    <a:pt x="10374" y="72655"/>
                    <a:pt x="10741" y="73055"/>
                  </a:cubicBezTo>
                  <a:cubicBezTo>
                    <a:pt x="11075" y="73488"/>
                    <a:pt x="11809" y="73555"/>
                    <a:pt x="12209" y="73955"/>
                  </a:cubicBezTo>
                  <a:cubicBezTo>
                    <a:pt x="12576" y="74356"/>
                    <a:pt x="12576" y="75123"/>
                    <a:pt x="12976" y="75490"/>
                  </a:cubicBezTo>
                  <a:cubicBezTo>
                    <a:pt x="13377" y="75890"/>
                    <a:pt x="14110" y="75924"/>
                    <a:pt x="14511" y="76257"/>
                  </a:cubicBezTo>
                  <a:cubicBezTo>
                    <a:pt x="14911" y="76624"/>
                    <a:pt x="14978" y="77391"/>
                    <a:pt x="15411" y="77758"/>
                  </a:cubicBezTo>
                  <a:cubicBezTo>
                    <a:pt x="15812" y="78092"/>
                    <a:pt x="16546" y="78058"/>
                    <a:pt x="16979" y="78392"/>
                  </a:cubicBezTo>
                  <a:cubicBezTo>
                    <a:pt x="17413" y="78759"/>
                    <a:pt x="17546" y="79493"/>
                    <a:pt x="17980" y="79793"/>
                  </a:cubicBezTo>
                  <a:cubicBezTo>
                    <a:pt x="18414" y="80127"/>
                    <a:pt x="19181" y="80026"/>
                    <a:pt x="19614" y="80360"/>
                  </a:cubicBezTo>
                  <a:cubicBezTo>
                    <a:pt x="20081" y="80660"/>
                    <a:pt x="20248" y="81394"/>
                    <a:pt x="20715" y="81661"/>
                  </a:cubicBezTo>
                  <a:cubicBezTo>
                    <a:pt x="21182" y="81961"/>
                    <a:pt x="21916" y="81828"/>
                    <a:pt x="22383" y="82095"/>
                  </a:cubicBezTo>
                  <a:cubicBezTo>
                    <a:pt x="22850" y="82361"/>
                    <a:pt x="23084" y="83062"/>
                    <a:pt x="23584" y="83329"/>
                  </a:cubicBezTo>
                  <a:cubicBezTo>
                    <a:pt x="24051" y="83596"/>
                    <a:pt x="24785" y="83396"/>
                    <a:pt x="25285" y="83629"/>
                  </a:cubicBezTo>
                  <a:cubicBezTo>
                    <a:pt x="25785" y="83863"/>
                    <a:pt x="26052" y="84563"/>
                    <a:pt x="26553" y="84797"/>
                  </a:cubicBezTo>
                  <a:cubicBezTo>
                    <a:pt x="26708" y="84859"/>
                    <a:pt x="26883" y="84876"/>
                    <a:pt x="27067" y="84876"/>
                  </a:cubicBezTo>
                  <a:cubicBezTo>
                    <a:pt x="27289" y="84876"/>
                    <a:pt x="27524" y="84851"/>
                    <a:pt x="27752" y="84851"/>
                  </a:cubicBezTo>
                  <a:cubicBezTo>
                    <a:pt x="27939" y="84851"/>
                    <a:pt x="28121" y="84868"/>
                    <a:pt x="28287" y="84930"/>
                  </a:cubicBezTo>
                  <a:cubicBezTo>
                    <a:pt x="28788" y="85130"/>
                    <a:pt x="29121" y="85797"/>
                    <a:pt x="29655" y="85997"/>
                  </a:cubicBezTo>
                  <a:cubicBezTo>
                    <a:pt x="29779" y="86036"/>
                    <a:pt x="29909" y="86050"/>
                    <a:pt x="30041" y="86050"/>
                  </a:cubicBezTo>
                  <a:cubicBezTo>
                    <a:pt x="30346" y="86050"/>
                    <a:pt x="30665" y="85978"/>
                    <a:pt x="30970" y="85978"/>
                  </a:cubicBezTo>
                  <a:cubicBezTo>
                    <a:pt x="31102" y="85978"/>
                    <a:pt x="31232" y="85992"/>
                    <a:pt x="31356" y="86031"/>
                  </a:cubicBezTo>
                  <a:cubicBezTo>
                    <a:pt x="31890" y="86164"/>
                    <a:pt x="32290" y="86831"/>
                    <a:pt x="32790" y="86965"/>
                  </a:cubicBezTo>
                  <a:cubicBezTo>
                    <a:pt x="32882" y="86988"/>
                    <a:pt x="32977" y="86997"/>
                    <a:pt x="33075" y="86997"/>
                  </a:cubicBezTo>
                  <a:cubicBezTo>
                    <a:pt x="33472" y="86997"/>
                    <a:pt x="33911" y="86846"/>
                    <a:pt x="34304" y="86846"/>
                  </a:cubicBezTo>
                  <a:cubicBezTo>
                    <a:pt x="34380" y="86846"/>
                    <a:pt x="34453" y="86851"/>
                    <a:pt x="34525" y="86865"/>
                  </a:cubicBezTo>
                  <a:cubicBezTo>
                    <a:pt x="35059" y="86998"/>
                    <a:pt x="35492" y="87599"/>
                    <a:pt x="36026" y="87699"/>
                  </a:cubicBezTo>
                  <a:cubicBezTo>
                    <a:pt x="36086" y="87710"/>
                    <a:pt x="36147" y="87715"/>
                    <a:pt x="36209" y="87715"/>
                  </a:cubicBezTo>
                  <a:cubicBezTo>
                    <a:pt x="36658" y="87715"/>
                    <a:pt x="37157" y="87458"/>
                    <a:pt x="37601" y="87458"/>
                  </a:cubicBezTo>
                  <a:cubicBezTo>
                    <a:pt x="37644" y="87458"/>
                    <a:pt x="37686" y="87460"/>
                    <a:pt x="37727" y="87465"/>
                  </a:cubicBezTo>
                  <a:cubicBezTo>
                    <a:pt x="38294" y="87565"/>
                    <a:pt x="38761" y="88132"/>
                    <a:pt x="39295" y="88199"/>
                  </a:cubicBezTo>
                  <a:cubicBezTo>
                    <a:pt x="39333" y="88203"/>
                    <a:pt x="39371" y="88206"/>
                    <a:pt x="39409" y="88206"/>
                  </a:cubicBezTo>
                  <a:cubicBezTo>
                    <a:pt x="39918" y="88206"/>
                    <a:pt x="40426" y="87830"/>
                    <a:pt x="40908" y="87830"/>
                  </a:cubicBezTo>
                  <a:cubicBezTo>
                    <a:pt x="40926" y="87830"/>
                    <a:pt x="40945" y="87831"/>
                    <a:pt x="40963" y="87832"/>
                  </a:cubicBezTo>
                  <a:cubicBezTo>
                    <a:pt x="41497" y="87865"/>
                    <a:pt x="42030" y="88399"/>
                    <a:pt x="42597" y="88432"/>
                  </a:cubicBezTo>
                  <a:cubicBezTo>
                    <a:pt x="42615" y="88434"/>
                    <a:pt x="42632" y="88434"/>
                    <a:pt x="42649" y="88434"/>
                  </a:cubicBezTo>
                  <a:cubicBezTo>
                    <a:pt x="43168" y="88434"/>
                    <a:pt x="43717" y="87965"/>
                    <a:pt x="44265" y="87965"/>
                  </a:cubicBezTo>
                  <a:cubicBezTo>
                    <a:pt x="44814" y="87965"/>
                    <a:pt x="45332" y="88434"/>
                    <a:pt x="45878" y="88434"/>
                  </a:cubicBezTo>
                  <a:cubicBezTo>
                    <a:pt x="45897" y="88434"/>
                    <a:pt x="45915" y="88434"/>
                    <a:pt x="45933" y="88432"/>
                  </a:cubicBezTo>
                  <a:cubicBezTo>
                    <a:pt x="46467" y="88432"/>
                    <a:pt x="47001" y="87865"/>
                    <a:pt x="47534" y="87832"/>
                  </a:cubicBezTo>
                  <a:cubicBezTo>
                    <a:pt x="47553" y="87831"/>
                    <a:pt x="47571" y="87830"/>
                    <a:pt x="47590" y="87830"/>
                  </a:cubicBezTo>
                  <a:cubicBezTo>
                    <a:pt x="48074" y="87830"/>
                    <a:pt x="48607" y="88206"/>
                    <a:pt x="49094" y="88206"/>
                  </a:cubicBezTo>
                  <a:cubicBezTo>
                    <a:pt x="49131" y="88206"/>
                    <a:pt x="49167" y="88203"/>
                    <a:pt x="49202" y="88199"/>
                  </a:cubicBezTo>
                  <a:cubicBezTo>
                    <a:pt x="49736" y="88132"/>
                    <a:pt x="50236" y="87565"/>
                    <a:pt x="50770" y="87465"/>
                  </a:cubicBezTo>
                  <a:cubicBezTo>
                    <a:pt x="50811" y="87460"/>
                    <a:pt x="50853" y="87458"/>
                    <a:pt x="50896" y="87458"/>
                  </a:cubicBezTo>
                  <a:cubicBezTo>
                    <a:pt x="51340" y="87458"/>
                    <a:pt x="51840" y="87715"/>
                    <a:pt x="52288" y="87715"/>
                  </a:cubicBezTo>
                  <a:cubicBezTo>
                    <a:pt x="52350" y="87715"/>
                    <a:pt x="52411" y="87710"/>
                    <a:pt x="52471" y="87699"/>
                  </a:cubicBezTo>
                  <a:cubicBezTo>
                    <a:pt x="53005" y="87599"/>
                    <a:pt x="53439" y="86998"/>
                    <a:pt x="53972" y="86865"/>
                  </a:cubicBezTo>
                  <a:cubicBezTo>
                    <a:pt x="54057" y="86844"/>
                    <a:pt x="54145" y="86835"/>
                    <a:pt x="54235" y="86835"/>
                  </a:cubicBezTo>
                  <a:cubicBezTo>
                    <a:pt x="54624" y="86835"/>
                    <a:pt x="55055" y="86994"/>
                    <a:pt x="55444" y="86994"/>
                  </a:cubicBezTo>
                  <a:cubicBezTo>
                    <a:pt x="55534" y="86994"/>
                    <a:pt x="55622" y="86986"/>
                    <a:pt x="55707" y="86965"/>
                  </a:cubicBezTo>
                  <a:cubicBezTo>
                    <a:pt x="56241" y="86831"/>
                    <a:pt x="56641" y="86198"/>
                    <a:pt x="57141" y="86031"/>
                  </a:cubicBezTo>
                  <a:cubicBezTo>
                    <a:pt x="57265" y="85992"/>
                    <a:pt x="57397" y="85978"/>
                    <a:pt x="57532" y="85978"/>
                  </a:cubicBezTo>
                  <a:cubicBezTo>
                    <a:pt x="57843" y="85978"/>
                    <a:pt x="58174" y="86050"/>
                    <a:pt x="58485" y="86050"/>
                  </a:cubicBezTo>
                  <a:cubicBezTo>
                    <a:pt x="58620" y="86050"/>
                    <a:pt x="58752" y="86036"/>
                    <a:pt x="58876" y="85997"/>
                  </a:cubicBezTo>
                  <a:cubicBezTo>
                    <a:pt x="59376" y="85797"/>
                    <a:pt x="59710" y="85163"/>
                    <a:pt x="60243" y="84930"/>
                  </a:cubicBezTo>
                  <a:cubicBezTo>
                    <a:pt x="60399" y="84868"/>
                    <a:pt x="60574" y="84851"/>
                    <a:pt x="60756" y="84851"/>
                  </a:cubicBezTo>
                  <a:cubicBezTo>
                    <a:pt x="60978" y="84851"/>
                    <a:pt x="61210" y="84876"/>
                    <a:pt x="61432" y="84876"/>
                  </a:cubicBezTo>
                  <a:cubicBezTo>
                    <a:pt x="61614" y="84876"/>
                    <a:pt x="61789" y="84859"/>
                    <a:pt x="61945" y="84797"/>
                  </a:cubicBezTo>
                  <a:cubicBezTo>
                    <a:pt x="62445" y="84563"/>
                    <a:pt x="62745" y="83863"/>
                    <a:pt x="63246" y="83629"/>
                  </a:cubicBezTo>
                  <a:cubicBezTo>
                    <a:pt x="63713" y="83396"/>
                    <a:pt x="64446" y="83596"/>
                    <a:pt x="64913" y="83329"/>
                  </a:cubicBezTo>
                  <a:cubicBezTo>
                    <a:pt x="65414" y="83095"/>
                    <a:pt x="65647" y="82395"/>
                    <a:pt x="66114" y="82095"/>
                  </a:cubicBezTo>
                  <a:cubicBezTo>
                    <a:pt x="66581" y="81794"/>
                    <a:pt x="67315" y="81961"/>
                    <a:pt x="67782" y="81661"/>
                  </a:cubicBezTo>
                  <a:cubicBezTo>
                    <a:pt x="68249" y="81394"/>
                    <a:pt x="68449" y="80660"/>
                    <a:pt x="68883" y="80360"/>
                  </a:cubicBezTo>
                  <a:cubicBezTo>
                    <a:pt x="69317" y="80026"/>
                    <a:pt x="70084" y="80127"/>
                    <a:pt x="70517" y="79793"/>
                  </a:cubicBezTo>
                  <a:cubicBezTo>
                    <a:pt x="70951" y="79493"/>
                    <a:pt x="71084" y="78759"/>
                    <a:pt x="71518" y="78392"/>
                  </a:cubicBezTo>
                  <a:cubicBezTo>
                    <a:pt x="71952" y="78058"/>
                    <a:pt x="72686" y="78092"/>
                    <a:pt x="73119" y="77758"/>
                  </a:cubicBezTo>
                  <a:cubicBezTo>
                    <a:pt x="73520" y="77391"/>
                    <a:pt x="73586" y="76657"/>
                    <a:pt x="73987" y="76257"/>
                  </a:cubicBezTo>
                  <a:cubicBezTo>
                    <a:pt x="74387" y="75890"/>
                    <a:pt x="75154" y="75890"/>
                    <a:pt x="75521" y="75490"/>
                  </a:cubicBezTo>
                  <a:cubicBezTo>
                    <a:pt x="75921" y="75090"/>
                    <a:pt x="75955" y="74356"/>
                    <a:pt x="76322" y="73955"/>
                  </a:cubicBezTo>
                  <a:cubicBezTo>
                    <a:pt x="76655" y="73555"/>
                    <a:pt x="77422" y="73488"/>
                    <a:pt x="77789" y="73055"/>
                  </a:cubicBezTo>
                  <a:cubicBezTo>
                    <a:pt x="78123" y="72655"/>
                    <a:pt x="78089" y="71921"/>
                    <a:pt x="78423" y="71487"/>
                  </a:cubicBezTo>
                  <a:cubicBezTo>
                    <a:pt x="78790" y="71053"/>
                    <a:pt x="79524" y="70920"/>
                    <a:pt x="79824" y="70486"/>
                  </a:cubicBezTo>
                  <a:cubicBezTo>
                    <a:pt x="80158" y="70053"/>
                    <a:pt x="80058" y="69319"/>
                    <a:pt x="80391" y="68852"/>
                  </a:cubicBezTo>
                  <a:cubicBezTo>
                    <a:pt x="80691" y="68385"/>
                    <a:pt x="81425" y="68218"/>
                    <a:pt x="81725" y="67751"/>
                  </a:cubicBezTo>
                  <a:cubicBezTo>
                    <a:pt x="81992" y="67284"/>
                    <a:pt x="81859" y="66550"/>
                    <a:pt x="82126" y="66083"/>
                  </a:cubicBezTo>
                  <a:cubicBezTo>
                    <a:pt x="82393" y="65616"/>
                    <a:pt x="83093" y="65383"/>
                    <a:pt x="83393" y="64882"/>
                  </a:cubicBezTo>
                  <a:cubicBezTo>
                    <a:pt x="83660" y="64415"/>
                    <a:pt x="83427" y="63681"/>
                    <a:pt x="83660" y="63181"/>
                  </a:cubicBezTo>
                  <a:cubicBezTo>
                    <a:pt x="83894" y="62714"/>
                    <a:pt x="84594" y="62414"/>
                    <a:pt x="84828" y="61913"/>
                  </a:cubicBezTo>
                  <a:cubicBezTo>
                    <a:pt x="85028" y="61413"/>
                    <a:pt x="84794" y="60713"/>
                    <a:pt x="84961" y="60212"/>
                  </a:cubicBezTo>
                  <a:cubicBezTo>
                    <a:pt x="85161" y="59679"/>
                    <a:pt x="85828" y="59378"/>
                    <a:pt x="86028" y="58845"/>
                  </a:cubicBezTo>
                  <a:cubicBezTo>
                    <a:pt x="86195" y="58311"/>
                    <a:pt x="85895" y="57644"/>
                    <a:pt x="86062" y="57110"/>
                  </a:cubicBezTo>
                  <a:cubicBezTo>
                    <a:pt x="86229" y="56576"/>
                    <a:pt x="86862" y="56209"/>
                    <a:pt x="86996" y="55676"/>
                  </a:cubicBezTo>
                  <a:cubicBezTo>
                    <a:pt x="87129" y="55142"/>
                    <a:pt x="86796" y="54475"/>
                    <a:pt x="86896" y="53941"/>
                  </a:cubicBezTo>
                  <a:cubicBezTo>
                    <a:pt x="87029" y="53407"/>
                    <a:pt x="87630" y="52974"/>
                    <a:pt x="87730" y="52440"/>
                  </a:cubicBezTo>
                  <a:cubicBezTo>
                    <a:pt x="87830" y="51906"/>
                    <a:pt x="87429" y="51273"/>
                    <a:pt x="87530" y="50739"/>
                  </a:cubicBezTo>
                  <a:cubicBezTo>
                    <a:pt x="87596" y="50205"/>
                    <a:pt x="88163" y="49705"/>
                    <a:pt x="88230" y="49171"/>
                  </a:cubicBezTo>
                  <a:cubicBezTo>
                    <a:pt x="88297" y="48637"/>
                    <a:pt x="87830" y="48037"/>
                    <a:pt x="87863" y="47503"/>
                  </a:cubicBezTo>
                  <a:cubicBezTo>
                    <a:pt x="87930" y="46969"/>
                    <a:pt x="88464" y="46436"/>
                    <a:pt x="88464" y="45902"/>
                  </a:cubicBezTo>
                  <a:cubicBezTo>
                    <a:pt x="88497" y="45335"/>
                    <a:pt x="87997" y="44768"/>
                    <a:pt x="87997" y="44234"/>
                  </a:cubicBezTo>
                  <a:cubicBezTo>
                    <a:pt x="87997" y="43667"/>
                    <a:pt x="88497" y="43100"/>
                    <a:pt x="88464" y="42566"/>
                  </a:cubicBezTo>
                  <a:cubicBezTo>
                    <a:pt x="88430" y="41999"/>
                    <a:pt x="87896" y="41499"/>
                    <a:pt x="87863" y="40932"/>
                  </a:cubicBezTo>
                  <a:cubicBezTo>
                    <a:pt x="87830" y="40398"/>
                    <a:pt x="88297" y="39798"/>
                    <a:pt x="88230" y="39264"/>
                  </a:cubicBezTo>
                  <a:cubicBezTo>
                    <a:pt x="88163" y="38764"/>
                    <a:pt x="87596" y="38263"/>
                    <a:pt x="87496" y="37696"/>
                  </a:cubicBezTo>
                  <a:cubicBezTo>
                    <a:pt x="87429" y="37162"/>
                    <a:pt x="87830" y="36529"/>
                    <a:pt x="87730" y="35995"/>
                  </a:cubicBezTo>
                  <a:cubicBezTo>
                    <a:pt x="87630" y="35461"/>
                    <a:pt x="87029" y="35028"/>
                    <a:pt x="86896" y="34494"/>
                  </a:cubicBezTo>
                  <a:cubicBezTo>
                    <a:pt x="86762" y="33960"/>
                    <a:pt x="87129" y="33293"/>
                    <a:pt x="86996" y="32759"/>
                  </a:cubicBezTo>
                  <a:cubicBezTo>
                    <a:pt x="86862" y="32259"/>
                    <a:pt x="86195" y="31859"/>
                    <a:pt x="86028" y="31325"/>
                  </a:cubicBezTo>
                  <a:cubicBezTo>
                    <a:pt x="85895" y="30791"/>
                    <a:pt x="86195" y="30124"/>
                    <a:pt x="86028" y="29624"/>
                  </a:cubicBezTo>
                  <a:cubicBezTo>
                    <a:pt x="85828" y="29090"/>
                    <a:pt x="85195" y="28756"/>
                    <a:pt x="84961" y="28256"/>
                  </a:cubicBezTo>
                  <a:cubicBezTo>
                    <a:pt x="84761" y="27722"/>
                    <a:pt x="85028" y="27022"/>
                    <a:pt x="84794" y="26521"/>
                  </a:cubicBezTo>
                  <a:cubicBezTo>
                    <a:pt x="84594" y="26021"/>
                    <a:pt x="83894" y="25721"/>
                    <a:pt x="83660" y="25254"/>
                  </a:cubicBezTo>
                  <a:cubicBezTo>
                    <a:pt x="83427" y="24754"/>
                    <a:pt x="83627" y="24020"/>
                    <a:pt x="83360" y="23553"/>
                  </a:cubicBezTo>
                  <a:cubicBezTo>
                    <a:pt x="83126" y="23052"/>
                    <a:pt x="82393" y="22819"/>
                    <a:pt x="82126" y="22352"/>
                  </a:cubicBezTo>
                  <a:cubicBezTo>
                    <a:pt x="81825" y="21885"/>
                    <a:pt x="81992" y="21151"/>
                    <a:pt x="81692" y="20684"/>
                  </a:cubicBezTo>
                  <a:cubicBezTo>
                    <a:pt x="81392" y="20217"/>
                    <a:pt x="80691" y="20050"/>
                    <a:pt x="80358" y="19583"/>
                  </a:cubicBezTo>
                  <a:cubicBezTo>
                    <a:pt x="80058" y="19150"/>
                    <a:pt x="80158" y="18382"/>
                    <a:pt x="79824" y="17949"/>
                  </a:cubicBezTo>
                  <a:cubicBezTo>
                    <a:pt x="79490" y="17515"/>
                    <a:pt x="78757" y="17382"/>
                    <a:pt x="78423" y="16948"/>
                  </a:cubicBezTo>
                  <a:cubicBezTo>
                    <a:pt x="78089" y="16548"/>
                    <a:pt x="78123" y="15780"/>
                    <a:pt x="77756" y="15380"/>
                  </a:cubicBezTo>
                  <a:cubicBezTo>
                    <a:pt x="77422" y="14947"/>
                    <a:pt x="76655" y="14880"/>
                    <a:pt x="76288" y="14480"/>
                  </a:cubicBezTo>
                  <a:cubicBezTo>
                    <a:pt x="75921" y="14079"/>
                    <a:pt x="75888" y="13345"/>
                    <a:pt x="75521" y="12945"/>
                  </a:cubicBezTo>
                  <a:cubicBezTo>
                    <a:pt x="75121" y="12545"/>
                    <a:pt x="74387" y="12545"/>
                    <a:pt x="73987" y="12178"/>
                  </a:cubicBezTo>
                  <a:cubicBezTo>
                    <a:pt x="73586" y="11811"/>
                    <a:pt x="73520" y="11044"/>
                    <a:pt x="73086" y="10710"/>
                  </a:cubicBezTo>
                  <a:cubicBezTo>
                    <a:pt x="72686" y="10343"/>
                    <a:pt x="71918" y="10377"/>
                    <a:pt x="71518" y="10043"/>
                  </a:cubicBezTo>
                  <a:cubicBezTo>
                    <a:pt x="71084" y="9676"/>
                    <a:pt x="70951" y="8942"/>
                    <a:pt x="70517" y="8642"/>
                  </a:cubicBezTo>
                  <a:cubicBezTo>
                    <a:pt x="70084" y="8308"/>
                    <a:pt x="69317" y="8409"/>
                    <a:pt x="68883" y="8075"/>
                  </a:cubicBezTo>
                  <a:cubicBezTo>
                    <a:pt x="68416" y="7775"/>
                    <a:pt x="68249" y="7041"/>
                    <a:pt x="67782" y="6774"/>
                  </a:cubicBezTo>
                  <a:cubicBezTo>
                    <a:pt x="67315" y="6474"/>
                    <a:pt x="66581" y="6607"/>
                    <a:pt x="66114" y="6340"/>
                  </a:cubicBezTo>
                  <a:cubicBezTo>
                    <a:pt x="65614" y="6074"/>
                    <a:pt x="65380" y="5373"/>
                    <a:pt x="64913" y="5106"/>
                  </a:cubicBezTo>
                  <a:cubicBezTo>
                    <a:pt x="64413" y="4839"/>
                    <a:pt x="63713" y="5039"/>
                    <a:pt x="63212" y="4806"/>
                  </a:cubicBezTo>
                  <a:cubicBezTo>
                    <a:pt x="62712" y="4572"/>
                    <a:pt x="62445" y="3872"/>
                    <a:pt x="61945" y="3672"/>
                  </a:cubicBezTo>
                  <a:cubicBezTo>
                    <a:pt x="61755" y="3589"/>
                    <a:pt x="61548" y="3569"/>
                    <a:pt x="61337" y="3569"/>
                  </a:cubicBezTo>
                  <a:cubicBezTo>
                    <a:pt x="61144" y="3569"/>
                    <a:pt x="60948" y="3585"/>
                    <a:pt x="60756" y="3585"/>
                  </a:cubicBezTo>
                  <a:cubicBezTo>
                    <a:pt x="60566" y="3585"/>
                    <a:pt x="60381" y="3569"/>
                    <a:pt x="60210" y="3505"/>
                  </a:cubicBezTo>
                  <a:cubicBezTo>
                    <a:pt x="59710" y="3305"/>
                    <a:pt x="59376" y="2638"/>
                    <a:pt x="58842" y="2438"/>
                  </a:cubicBezTo>
                  <a:cubicBezTo>
                    <a:pt x="58718" y="2399"/>
                    <a:pt x="58587" y="2385"/>
                    <a:pt x="58452" y="2385"/>
                  </a:cubicBezTo>
                  <a:cubicBezTo>
                    <a:pt x="58142" y="2385"/>
                    <a:pt x="57814" y="2457"/>
                    <a:pt x="57514" y="2457"/>
                  </a:cubicBezTo>
                  <a:cubicBezTo>
                    <a:pt x="57383" y="2457"/>
                    <a:pt x="57258" y="2443"/>
                    <a:pt x="57141" y="2404"/>
                  </a:cubicBezTo>
                  <a:cubicBezTo>
                    <a:pt x="56607" y="2237"/>
                    <a:pt x="56207" y="1604"/>
                    <a:pt x="55673" y="1470"/>
                  </a:cubicBezTo>
                  <a:cubicBezTo>
                    <a:pt x="55594" y="1449"/>
                    <a:pt x="55511" y="1441"/>
                    <a:pt x="55424" y="1441"/>
                  </a:cubicBezTo>
                  <a:cubicBezTo>
                    <a:pt x="55052" y="1441"/>
                    <a:pt x="54623" y="1600"/>
                    <a:pt x="54235" y="1600"/>
                  </a:cubicBezTo>
                  <a:cubicBezTo>
                    <a:pt x="54145" y="1600"/>
                    <a:pt x="54057" y="1591"/>
                    <a:pt x="53972" y="1570"/>
                  </a:cubicBezTo>
                  <a:cubicBezTo>
                    <a:pt x="53439" y="1437"/>
                    <a:pt x="53005" y="836"/>
                    <a:pt x="52471" y="736"/>
                  </a:cubicBezTo>
                  <a:cubicBezTo>
                    <a:pt x="52408" y="725"/>
                    <a:pt x="52344" y="720"/>
                    <a:pt x="52279" y="720"/>
                  </a:cubicBezTo>
                  <a:cubicBezTo>
                    <a:pt x="51815" y="720"/>
                    <a:pt x="51336" y="977"/>
                    <a:pt x="50896" y="977"/>
                  </a:cubicBezTo>
                  <a:cubicBezTo>
                    <a:pt x="50853" y="977"/>
                    <a:pt x="50811" y="975"/>
                    <a:pt x="50770" y="970"/>
                  </a:cubicBezTo>
                  <a:cubicBezTo>
                    <a:pt x="50203" y="870"/>
                    <a:pt x="49736" y="303"/>
                    <a:pt x="49202" y="236"/>
                  </a:cubicBezTo>
                  <a:cubicBezTo>
                    <a:pt x="49164" y="232"/>
                    <a:pt x="49126" y="229"/>
                    <a:pt x="49089" y="229"/>
                  </a:cubicBezTo>
                  <a:cubicBezTo>
                    <a:pt x="48579" y="229"/>
                    <a:pt x="48071" y="605"/>
                    <a:pt x="47590" y="605"/>
                  </a:cubicBezTo>
                  <a:cubicBezTo>
                    <a:pt x="47571" y="605"/>
                    <a:pt x="47553" y="604"/>
                    <a:pt x="47534" y="603"/>
                  </a:cubicBezTo>
                  <a:cubicBezTo>
                    <a:pt x="47001" y="536"/>
                    <a:pt x="46467" y="36"/>
                    <a:pt x="45900" y="3"/>
                  </a:cubicBezTo>
                  <a:cubicBezTo>
                    <a:pt x="45883" y="1"/>
                    <a:pt x="45865" y="1"/>
                    <a:pt x="45848" y="1"/>
                  </a:cubicBezTo>
                  <a:cubicBezTo>
                    <a:pt x="45330" y="1"/>
                    <a:pt x="44781" y="470"/>
                    <a:pt x="44232" y="470"/>
                  </a:cubicBezTo>
                  <a:cubicBezTo>
                    <a:pt x="43683" y="470"/>
                    <a:pt x="43166" y="1"/>
                    <a:pt x="42619" y="1"/>
                  </a:cubicBezTo>
                  <a:close/>
                </a:path>
              </a:pathLst>
            </a:custGeom>
            <a:solidFill>
              <a:srgbClr val="FF8D00"/>
            </a:solidFill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489;p69">
              <a:extLst>
                <a:ext uri="{FF2B5EF4-FFF2-40B4-BE49-F238E27FC236}">
                  <a16:creationId xmlns="" xmlns:a16="http://schemas.microsoft.com/office/drawing/2014/main" id="{7D5B7D8C-0E8D-42D0-9AAA-A0FA263879A0}"/>
                </a:ext>
              </a:extLst>
            </p:cNvPr>
            <p:cNvSpPr/>
            <p:nvPr/>
          </p:nvSpPr>
          <p:spPr>
            <a:xfrm>
              <a:off x="3335875" y="12638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fill="none" extrusionOk="0">
                  <a:moveTo>
                    <a:pt x="1" y="0"/>
                  </a:moveTo>
                  <a:lnTo>
                    <a:pt x="768" y="2135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490;p69">
              <a:extLst>
                <a:ext uri="{FF2B5EF4-FFF2-40B4-BE49-F238E27FC236}">
                  <a16:creationId xmlns="" xmlns:a16="http://schemas.microsoft.com/office/drawing/2014/main" id="{8177AEAB-84FC-747B-612A-FF8D3C5F85EB}"/>
                </a:ext>
              </a:extLst>
            </p:cNvPr>
            <p:cNvSpPr/>
            <p:nvPr/>
          </p:nvSpPr>
          <p:spPr>
            <a:xfrm>
              <a:off x="3262500" y="1292200"/>
              <a:ext cx="17550" cy="42550"/>
            </a:xfrm>
            <a:custGeom>
              <a:avLst/>
              <a:gdLst/>
              <a:ahLst/>
              <a:cxnLst/>
              <a:rect l="l" t="t" r="r" b="b"/>
              <a:pathLst>
                <a:path w="702" h="1702" fill="none" extrusionOk="0">
                  <a:moveTo>
                    <a:pt x="1" y="1"/>
                  </a:moveTo>
                  <a:lnTo>
                    <a:pt x="701" y="1702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491;p69">
              <a:extLst>
                <a:ext uri="{FF2B5EF4-FFF2-40B4-BE49-F238E27FC236}">
                  <a16:creationId xmlns="" xmlns:a16="http://schemas.microsoft.com/office/drawing/2014/main" id="{5BC32BF2-147C-54BC-BCCD-CC97C8A44F20}"/>
                </a:ext>
              </a:extLst>
            </p:cNvPr>
            <p:cNvSpPr/>
            <p:nvPr/>
          </p:nvSpPr>
          <p:spPr>
            <a:xfrm>
              <a:off x="4499225" y="1759200"/>
              <a:ext cx="106750" cy="64250"/>
            </a:xfrm>
            <a:custGeom>
              <a:avLst/>
              <a:gdLst/>
              <a:ahLst/>
              <a:cxnLst/>
              <a:rect l="l" t="t" r="r" b="b"/>
              <a:pathLst>
                <a:path w="4270" h="2570" fill="none" extrusionOk="0">
                  <a:moveTo>
                    <a:pt x="4270" y="1"/>
                  </a:moveTo>
                  <a:cubicBezTo>
                    <a:pt x="3002" y="1101"/>
                    <a:pt x="1568" y="1969"/>
                    <a:pt x="0" y="2569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492;p69">
              <a:extLst>
                <a:ext uri="{FF2B5EF4-FFF2-40B4-BE49-F238E27FC236}">
                  <a16:creationId xmlns="" xmlns:a16="http://schemas.microsoft.com/office/drawing/2014/main" id="{E1CF566F-5C45-354A-B1F5-88F0F4F3C91F}"/>
                </a:ext>
              </a:extLst>
            </p:cNvPr>
            <p:cNvSpPr/>
            <p:nvPr/>
          </p:nvSpPr>
          <p:spPr>
            <a:xfrm>
              <a:off x="4600125" y="1830925"/>
              <a:ext cx="44225" cy="25025"/>
            </a:xfrm>
            <a:custGeom>
              <a:avLst/>
              <a:gdLst/>
              <a:ahLst/>
              <a:cxnLst/>
              <a:rect l="l" t="t" r="r" b="b"/>
              <a:pathLst>
                <a:path w="1769" h="1001" fill="none" extrusionOk="0">
                  <a:moveTo>
                    <a:pt x="1768" y="0"/>
                  </a:moveTo>
                  <a:cubicBezTo>
                    <a:pt x="1201" y="367"/>
                    <a:pt x="601" y="701"/>
                    <a:pt x="0" y="1001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493;p69">
              <a:extLst>
                <a:ext uri="{FF2B5EF4-FFF2-40B4-BE49-F238E27FC236}">
                  <a16:creationId xmlns="" xmlns:a16="http://schemas.microsoft.com/office/drawing/2014/main" id="{161D92B4-D60D-0939-035C-7B3566E23A56}"/>
                </a:ext>
              </a:extLst>
            </p:cNvPr>
            <p:cNvSpPr/>
            <p:nvPr/>
          </p:nvSpPr>
          <p:spPr>
            <a:xfrm>
              <a:off x="3042350" y="3118500"/>
              <a:ext cx="54225" cy="90925"/>
            </a:xfrm>
            <a:custGeom>
              <a:avLst/>
              <a:gdLst/>
              <a:ahLst/>
              <a:cxnLst/>
              <a:rect l="l" t="t" r="r" b="b"/>
              <a:pathLst>
                <a:path w="2169" h="3637" fill="none" extrusionOk="0">
                  <a:moveTo>
                    <a:pt x="0" y="3637"/>
                  </a:moveTo>
                  <a:cubicBezTo>
                    <a:pt x="0" y="3637"/>
                    <a:pt x="1868" y="1535"/>
                    <a:pt x="2168" y="1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494;p69">
              <a:extLst>
                <a:ext uri="{FF2B5EF4-FFF2-40B4-BE49-F238E27FC236}">
                  <a16:creationId xmlns="" xmlns:a16="http://schemas.microsoft.com/office/drawing/2014/main" id="{3622106D-9999-F9EF-EC2C-E87C8691923B}"/>
                </a:ext>
              </a:extLst>
            </p:cNvPr>
            <p:cNvSpPr/>
            <p:nvPr/>
          </p:nvSpPr>
          <p:spPr>
            <a:xfrm>
              <a:off x="2913075" y="3046800"/>
              <a:ext cx="46725" cy="55900"/>
            </a:xfrm>
            <a:custGeom>
              <a:avLst/>
              <a:gdLst/>
              <a:ahLst/>
              <a:cxnLst/>
              <a:rect l="l" t="t" r="r" b="b"/>
              <a:pathLst>
                <a:path w="1869" h="2236" fill="none" extrusionOk="0">
                  <a:moveTo>
                    <a:pt x="1" y="2235"/>
                  </a:moveTo>
                  <a:cubicBezTo>
                    <a:pt x="1" y="2235"/>
                    <a:pt x="1569" y="300"/>
                    <a:pt x="1869" y="0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495;p69">
              <a:extLst>
                <a:ext uri="{FF2B5EF4-FFF2-40B4-BE49-F238E27FC236}">
                  <a16:creationId xmlns="" xmlns:a16="http://schemas.microsoft.com/office/drawing/2014/main" id="{6CED203F-8B9B-7D93-D408-EF2E7E8DE792}"/>
                </a:ext>
              </a:extLst>
            </p:cNvPr>
            <p:cNvSpPr/>
            <p:nvPr/>
          </p:nvSpPr>
          <p:spPr>
            <a:xfrm>
              <a:off x="3889625" y="3280300"/>
              <a:ext cx="15850" cy="84250"/>
            </a:xfrm>
            <a:custGeom>
              <a:avLst/>
              <a:gdLst/>
              <a:ahLst/>
              <a:cxnLst/>
              <a:rect l="l" t="t" r="r" b="b"/>
              <a:pathLst>
                <a:path w="634" h="3370" fill="none" extrusionOk="0">
                  <a:moveTo>
                    <a:pt x="634" y="3369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496;p69">
              <a:extLst>
                <a:ext uri="{FF2B5EF4-FFF2-40B4-BE49-F238E27FC236}">
                  <a16:creationId xmlns="" xmlns:a16="http://schemas.microsoft.com/office/drawing/2014/main" id="{17289AAB-9675-0DC9-BA8A-EE5708FCF832}"/>
                </a:ext>
              </a:extLst>
            </p:cNvPr>
            <p:cNvSpPr/>
            <p:nvPr/>
          </p:nvSpPr>
          <p:spPr>
            <a:xfrm>
              <a:off x="3978850" y="3299475"/>
              <a:ext cx="10850" cy="48400"/>
            </a:xfrm>
            <a:custGeom>
              <a:avLst/>
              <a:gdLst/>
              <a:ahLst/>
              <a:cxnLst/>
              <a:rect l="l" t="t" r="r" b="b"/>
              <a:pathLst>
                <a:path w="434" h="1936" fill="none" extrusionOk="0">
                  <a:moveTo>
                    <a:pt x="434" y="1935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497;p69">
              <a:extLst>
                <a:ext uri="{FF2B5EF4-FFF2-40B4-BE49-F238E27FC236}">
                  <a16:creationId xmlns="" xmlns:a16="http://schemas.microsoft.com/office/drawing/2014/main" id="{71F9E8B2-0569-45F8-716C-75CC413A2C28}"/>
                </a:ext>
              </a:extLst>
            </p:cNvPr>
            <p:cNvSpPr/>
            <p:nvPr/>
          </p:nvSpPr>
          <p:spPr>
            <a:xfrm>
              <a:off x="4277400" y="3083475"/>
              <a:ext cx="65900" cy="73425"/>
            </a:xfrm>
            <a:custGeom>
              <a:avLst/>
              <a:gdLst/>
              <a:ahLst/>
              <a:cxnLst/>
              <a:rect l="l" t="t" r="r" b="b"/>
              <a:pathLst>
                <a:path w="2636" h="2937" fill="none" extrusionOk="0">
                  <a:moveTo>
                    <a:pt x="2635" y="2936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498;p69">
              <a:extLst>
                <a:ext uri="{FF2B5EF4-FFF2-40B4-BE49-F238E27FC236}">
                  <a16:creationId xmlns="" xmlns:a16="http://schemas.microsoft.com/office/drawing/2014/main" id="{26FA0924-5B48-006C-8EA7-3D4E2F62190D}"/>
                </a:ext>
              </a:extLst>
            </p:cNvPr>
            <p:cNvSpPr/>
            <p:nvPr/>
          </p:nvSpPr>
          <p:spPr>
            <a:xfrm>
              <a:off x="4553425" y="2726550"/>
              <a:ext cx="98425" cy="51750"/>
            </a:xfrm>
            <a:custGeom>
              <a:avLst/>
              <a:gdLst/>
              <a:ahLst/>
              <a:cxnLst/>
              <a:rect l="l" t="t" r="r" b="b"/>
              <a:pathLst>
                <a:path w="3937" h="2070" fill="none" extrusionOk="0">
                  <a:moveTo>
                    <a:pt x="3937" y="2069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499;p69">
              <a:extLst>
                <a:ext uri="{FF2B5EF4-FFF2-40B4-BE49-F238E27FC236}">
                  <a16:creationId xmlns="" xmlns:a16="http://schemas.microsoft.com/office/drawing/2014/main" id="{369FADA4-15F0-53C2-9C96-CC473759DCAA}"/>
                </a:ext>
              </a:extLst>
            </p:cNvPr>
            <p:cNvSpPr/>
            <p:nvPr/>
          </p:nvSpPr>
          <p:spPr>
            <a:xfrm>
              <a:off x="2577850" y="2305425"/>
              <a:ext cx="82575" cy="1700"/>
            </a:xfrm>
            <a:custGeom>
              <a:avLst/>
              <a:gdLst/>
              <a:ahLst/>
              <a:cxnLst/>
              <a:rect l="l" t="t" r="r" b="b"/>
              <a:pathLst>
                <a:path w="3303" h="68" fill="none" extrusionOk="0">
                  <a:moveTo>
                    <a:pt x="0" y="1"/>
                  </a:moveTo>
                  <a:lnTo>
                    <a:pt x="3303" y="67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500;p69">
              <a:extLst>
                <a:ext uri="{FF2B5EF4-FFF2-40B4-BE49-F238E27FC236}">
                  <a16:creationId xmlns="" xmlns:a16="http://schemas.microsoft.com/office/drawing/2014/main" id="{96E6EB9D-2BB8-EFC0-FDCF-AB81CADE5424}"/>
                </a:ext>
              </a:extLst>
            </p:cNvPr>
            <p:cNvSpPr/>
            <p:nvPr/>
          </p:nvSpPr>
          <p:spPr>
            <a:xfrm>
              <a:off x="2695425" y="2309600"/>
              <a:ext cx="40050" cy="1700"/>
            </a:xfrm>
            <a:custGeom>
              <a:avLst/>
              <a:gdLst/>
              <a:ahLst/>
              <a:cxnLst/>
              <a:rect l="l" t="t" r="r" b="b"/>
              <a:pathLst>
                <a:path w="1602" h="68" fill="none" extrusionOk="0">
                  <a:moveTo>
                    <a:pt x="1" y="0"/>
                  </a:moveTo>
                  <a:lnTo>
                    <a:pt x="1602" y="67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501;p69">
              <a:extLst>
                <a:ext uri="{FF2B5EF4-FFF2-40B4-BE49-F238E27FC236}">
                  <a16:creationId xmlns="" xmlns:a16="http://schemas.microsoft.com/office/drawing/2014/main" id="{1FFB2815-756B-8BC5-7458-CB184BE4CDE9}"/>
                </a:ext>
              </a:extLst>
            </p:cNvPr>
            <p:cNvSpPr/>
            <p:nvPr/>
          </p:nvSpPr>
          <p:spPr>
            <a:xfrm>
              <a:off x="2683750" y="2763250"/>
              <a:ext cx="72575" cy="20875"/>
            </a:xfrm>
            <a:custGeom>
              <a:avLst/>
              <a:gdLst/>
              <a:ahLst/>
              <a:cxnLst/>
              <a:rect l="l" t="t" r="r" b="b"/>
              <a:pathLst>
                <a:path w="2903" h="835" fill="none" extrusionOk="0">
                  <a:moveTo>
                    <a:pt x="1" y="835"/>
                  </a:moveTo>
                  <a:cubicBezTo>
                    <a:pt x="368" y="668"/>
                    <a:pt x="2903" y="1"/>
                    <a:pt x="2903" y="1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502;p69">
              <a:extLst>
                <a:ext uri="{FF2B5EF4-FFF2-40B4-BE49-F238E27FC236}">
                  <a16:creationId xmlns="" xmlns:a16="http://schemas.microsoft.com/office/drawing/2014/main" id="{6943031A-7DE2-EFD3-C365-A1637926CD15}"/>
                </a:ext>
              </a:extLst>
            </p:cNvPr>
            <p:cNvSpPr/>
            <p:nvPr/>
          </p:nvSpPr>
          <p:spPr>
            <a:xfrm>
              <a:off x="3887950" y="1239675"/>
              <a:ext cx="17525" cy="79225"/>
            </a:xfrm>
            <a:custGeom>
              <a:avLst/>
              <a:gdLst/>
              <a:ahLst/>
              <a:cxnLst/>
              <a:rect l="l" t="t" r="r" b="b"/>
              <a:pathLst>
                <a:path w="701" h="3169" fill="none" extrusionOk="0">
                  <a:moveTo>
                    <a:pt x="701" y="0"/>
                  </a:moveTo>
                  <a:cubicBezTo>
                    <a:pt x="467" y="467"/>
                    <a:pt x="0" y="3169"/>
                    <a:pt x="0" y="3169"/>
                  </a:cubicBez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503;p69">
              <a:extLst>
                <a:ext uri="{FF2B5EF4-FFF2-40B4-BE49-F238E27FC236}">
                  <a16:creationId xmlns="" xmlns:a16="http://schemas.microsoft.com/office/drawing/2014/main" id="{B9CB4BDD-A8BF-C3C2-0E64-B1FE68B5C7F9}"/>
                </a:ext>
              </a:extLst>
            </p:cNvPr>
            <p:cNvSpPr/>
            <p:nvPr/>
          </p:nvSpPr>
          <p:spPr>
            <a:xfrm>
              <a:off x="3973000" y="1265525"/>
              <a:ext cx="8375" cy="44225"/>
            </a:xfrm>
            <a:custGeom>
              <a:avLst/>
              <a:gdLst/>
              <a:ahLst/>
              <a:cxnLst/>
              <a:rect l="l" t="t" r="r" b="b"/>
              <a:pathLst>
                <a:path w="335" h="1769" fill="none" extrusionOk="0">
                  <a:moveTo>
                    <a:pt x="334" y="0"/>
                  </a:moveTo>
                  <a:lnTo>
                    <a:pt x="1" y="1768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504;p69">
              <a:extLst>
                <a:ext uri="{FF2B5EF4-FFF2-40B4-BE49-F238E27FC236}">
                  <a16:creationId xmlns="" xmlns:a16="http://schemas.microsoft.com/office/drawing/2014/main" id="{85F5ED6D-9819-522C-6E98-43403EDADDB9}"/>
                </a:ext>
              </a:extLst>
            </p:cNvPr>
            <p:cNvSpPr/>
            <p:nvPr/>
          </p:nvSpPr>
          <p:spPr>
            <a:xfrm>
              <a:off x="4259050" y="1408950"/>
              <a:ext cx="23375" cy="29225"/>
            </a:xfrm>
            <a:custGeom>
              <a:avLst/>
              <a:gdLst/>
              <a:ahLst/>
              <a:cxnLst/>
              <a:rect l="l" t="t" r="r" b="b"/>
              <a:pathLst>
                <a:path w="935" h="1169" fill="none" extrusionOk="0">
                  <a:moveTo>
                    <a:pt x="934" y="1"/>
                  </a:moveTo>
                  <a:lnTo>
                    <a:pt x="0" y="1168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505;p69">
              <a:extLst>
                <a:ext uri="{FF2B5EF4-FFF2-40B4-BE49-F238E27FC236}">
                  <a16:creationId xmlns="" xmlns:a16="http://schemas.microsoft.com/office/drawing/2014/main" id="{83C08383-5A85-6D8D-BD83-4F1424659341}"/>
                </a:ext>
              </a:extLst>
            </p:cNvPr>
            <p:cNvSpPr/>
            <p:nvPr/>
          </p:nvSpPr>
          <p:spPr>
            <a:xfrm>
              <a:off x="2757975" y="1689150"/>
              <a:ext cx="58400" cy="32550"/>
            </a:xfrm>
            <a:custGeom>
              <a:avLst/>
              <a:gdLst/>
              <a:ahLst/>
              <a:cxnLst/>
              <a:rect l="l" t="t" r="r" b="b"/>
              <a:pathLst>
                <a:path w="2336" h="1302" fill="none" extrusionOk="0">
                  <a:moveTo>
                    <a:pt x="0" y="1"/>
                  </a:moveTo>
                  <a:lnTo>
                    <a:pt x="2335" y="1301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506;p69">
              <a:extLst>
                <a:ext uri="{FF2B5EF4-FFF2-40B4-BE49-F238E27FC236}">
                  <a16:creationId xmlns="" xmlns:a16="http://schemas.microsoft.com/office/drawing/2014/main" id="{AEF1918D-E7E5-E4E2-D7AA-2BA7BDFA9CA7}"/>
                </a:ext>
              </a:extLst>
            </p:cNvPr>
            <p:cNvSpPr/>
            <p:nvPr/>
          </p:nvSpPr>
          <p:spPr>
            <a:xfrm>
              <a:off x="2851375" y="1739175"/>
              <a:ext cx="46725" cy="25900"/>
            </a:xfrm>
            <a:custGeom>
              <a:avLst/>
              <a:gdLst/>
              <a:ahLst/>
              <a:cxnLst/>
              <a:rect l="l" t="t" r="r" b="b"/>
              <a:pathLst>
                <a:path w="1869" h="1036" fill="none" extrusionOk="0">
                  <a:moveTo>
                    <a:pt x="0" y="1"/>
                  </a:moveTo>
                  <a:lnTo>
                    <a:pt x="1868" y="1035"/>
                  </a:lnTo>
                </a:path>
              </a:pathLst>
            </a:custGeom>
            <a:noFill/>
            <a:ln w="2085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507;p69">
              <a:extLst>
                <a:ext uri="{FF2B5EF4-FFF2-40B4-BE49-F238E27FC236}">
                  <a16:creationId xmlns="" xmlns:a16="http://schemas.microsoft.com/office/drawing/2014/main" id="{F011EB76-814C-8373-3DD0-D4B8C72FF0DD}"/>
                </a:ext>
              </a:extLst>
            </p:cNvPr>
            <p:cNvSpPr/>
            <p:nvPr/>
          </p:nvSpPr>
          <p:spPr>
            <a:xfrm>
              <a:off x="2887225" y="1462050"/>
              <a:ext cx="1084975" cy="1509075"/>
            </a:xfrm>
            <a:custGeom>
              <a:avLst/>
              <a:gdLst/>
              <a:ahLst/>
              <a:cxnLst/>
              <a:rect l="l" t="t" r="r" b="b"/>
              <a:pathLst>
                <a:path w="43399" h="60363" extrusionOk="0">
                  <a:moveTo>
                    <a:pt x="10685" y="0"/>
                  </a:moveTo>
                  <a:cubicBezTo>
                    <a:pt x="9609" y="0"/>
                    <a:pt x="8581" y="622"/>
                    <a:pt x="7840" y="2847"/>
                  </a:cubicBezTo>
                  <a:cubicBezTo>
                    <a:pt x="7039" y="5248"/>
                    <a:pt x="8007" y="11286"/>
                    <a:pt x="8674" y="13154"/>
                  </a:cubicBezTo>
                  <a:cubicBezTo>
                    <a:pt x="9307" y="14989"/>
                    <a:pt x="11242" y="16190"/>
                    <a:pt x="12443" y="16657"/>
                  </a:cubicBezTo>
                  <a:cubicBezTo>
                    <a:pt x="13677" y="17157"/>
                    <a:pt x="16413" y="18458"/>
                    <a:pt x="16413" y="19625"/>
                  </a:cubicBezTo>
                  <a:cubicBezTo>
                    <a:pt x="16413" y="20793"/>
                    <a:pt x="16246" y="21026"/>
                    <a:pt x="15745" y="21093"/>
                  </a:cubicBezTo>
                  <a:cubicBezTo>
                    <a:pt x="15245" y="21193"/>
                    <a:pt x="4170" y="22828"/>
                    <a:pt x="2436" y="23328"/>
                  </a:cubicBezTo>
                  <a:cubicBezTo>
                    <a:pt x="735" y="23828"/>
                    <a:pt x="1" y="26931"/>
                    <a:pt x="501" y="29399"/>
                  </a:cubicBezTo>
                  <a:cubicBezTo>
                    <a:pt x="968" y="31868"/>
                    <a:pt x="2903" y="32635"/>
                    <a:pt x="2336" y="34369"/>
                  </a:cubicBezTo>
                  <a:cubicBezTo>
                    <a:pt x="1735" y="36104"/>
                    <a:pt x="735" y="38139"/>
                    <a:pt x="1735" y="40474"/>
                  </a:cubicBezTo>
                  <a:cubicBezTo>
                    <a:pt x="2736" y="42775"/>
                    <a:pt x="4571" y="42408"/>
                    <a:pt x="3870" y="44210"/>
                  </a:cubicBezTo>
                  <a:cubicBezTo>
                    <a:pt x="3136" y="46011"/>
                    <a:pt x="3136" y="48112"/>
                    <a:pt x="4070" y="49480"/>
                  </a:cubicBezTo>
                  <a:cubicBezTo>
                    <a:pt x="4971" y="50814"/>
                    <a:pt x="6205" y="51682"/>
                    <a:pt x="6205" y="53350"/>
                  </a:cubicBezTo>
                  <a:cubicBezTo>
                    <a:pt x="6172" y="54984"/>
                    <a:pt x="9041" y="58587"/>
                    <a:pt x="10842" y="59087"/>
                  </a:cubicBezTo>
                  <a:cubicBezTo>
                    <a:pt x="11743" y="59354"/>
                    <a:pt x="19782" y="60255"/>
                    <a:pt x="27654" y="60321"/>
                  </a:cubicBezTo>
                  <a:cubicBezTo>
                    <a:pt x="28774" y="60350"/>
                    <a:pt x="29890" y="60362"/>
                    <a:pt x="30979" y="60362"/>
                  </a:cubicBezTo>
                  <a:cubicBezTo>
                    <a:pt x="37519" y="60362"/>
                    <a:pt x="43132" y="59921"/>
                    <a:pt x="43132" y="59921"/>
                  </a:cubicBezTo>
                  <a:cubicBezTo>
                    <a:pt x="43198" y="46912"/>
                    <a:pt x="43298" y="33936"/>
                    <a:pt x="43398" y="20960"/>
                  </a:cubicBezTo>
                  <a:cubicBezTo>
                    <a:pt x="43398" y="20960"/>
                    <a:pt x="42698" y="19826"/>
                    <a:pt x="39095" y="17557"/>
                  </a:cubicBezTo>
                  <a:cubicBezTo>
                    <a:pt x="35493" y="15289"/>
                    <a:pt x="26153" y="13121"/>
                    <a:pt x="22484" y="11153"/>
                  </a:cubicBezTo>
                  <a:cubicBezTo>
                    <a:pt x="18814" y="9085"/>
                    <a:pt x="14711" y="5248"/>
                    <a:pt x="13277" y="3380"/>
                  </a:cubicBezTo>
                  <a:cubicBezTo>
                    <a:pt x="11843" y="1512"/>
                    <a:pt x="12076" y="111"/>
                    <a:pt x="10942" y="11"/>
                  </a:cubicBezTo>
                  <a:cubicBezTo>
                    <a:pt x="10856" y="4"/>
                    <a:pt x="10770" y="0"/>
                    <a:pt x="10685" y="0"/>
                  </a:cubicBezTo>
                  <a:close/>
                </a:path>
              </a:pathLst>
            </a:custGeom>
            <a:solidFill>
              <a:srgbClr val="FFFFFF"/>
            </a:solidFill>
            <a:ln w="317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2508;p69">
              <a:extLst>
                <a:ext uri="{FF2B5EF4-FFF2-40B4-BE49-F238E27FC236}">
                  <a16:creationId xmlns="" xmlns:a16="http://schemas.microsoft.com/office/drawing/2014/main" id="{C2FAD7F7-1574-D2AC-20BC-A3715AB5B690}"/>
                </a:ext>
              </a:extLst>
            </p:cNvPr>
            <p:cNvSpPr/>
            <p:nvPr/>
          </p:nvSpPr>
          <p:spPr>
            <a:xfrm>
              <a:off x="3953875" y="1971025"/>
              <a:ext cx="470325" cy="997425"/>
            </a:xfrm>
            <a:custGeom>
              <a:avLst/>
              <a:gdLst/>
              <a:ahLst/>
              <a:cxnLst/>
              <a:rect l="l" t="t" r="r" b="b"/>
              <a:pathLst>
                <a:path w="18813" h="39897" extrusionOk="0">
                  <a:moveTo>
                    <a:pt x="2500" y="0"/>
                  </a:moveTo>
                  <a:cubicBezTo>
                    <a:pt x="1199" y="34"/>
                    <a:pt x="165" y="1101"/>
                    <a:pt x="232" y="2402"/>
                  </a:cubicBezTo>
                  <a:cubicBezTo>
                    <a:pt x="165" y="14110"/>
                    <a:pt x="132" y="25852"/>
                    <a:pt x="99" y="37594"/>
                  </a:cubicBezTo>
                  <a:cubicBezTo>
                    <a:pt x="0" y="38842"/>
                    <a:pt x="1034" y="39896"/>
                    <a:pt x="2276" y="39896"/>
                  </a:cubicBezTo>
                  <a:cubicBezTo>
                    <a:pt x="2295" y="39896"/>
                    <a:pt x="2314" y="39896"/>
                    <a:pt x="2334" y="39896"/>
                  </a:cubicBezTo>
                  <a:cubicBezTo>
                    <a:pt x="7037" y="39562"/>
                    <a:pt x="11740" y="39028"/>
                    <a:pt x="16410" y="38328"/>
                  </a:cubicBezTo>
                  <a:cubicBezTo>
                    <a:pt x="17678" y="38094"/>
                    <a:pt x="18645" y="36993"/>
                    <a:pt x="18679" y="35693"/>
                  </a:cubicBezTo>
                  <a:cubicBezTo>
                    <a:pt x="18712" y="24785"/>
                    <a:pt x="18779" y="13877"/>
                    <a:pt x="18812" y="3002"/>
                  </a:cubicBezTo>
                  <a:cubicBezTo>
                    <a:pt x="18812" y="1735"/>
                    <a:pt x="17845" y="667"/>
                    <a:pt x="16577" y="601"/>
                  </a:cubicBezTo>
                  <a:cubicBezTo>
                    <a:pt x="11907" y="334"/>
                    <a:pt x="7204" y="134"/>
                    <a:pt x="2500" y="0"/>
                  </a:cubicBezTo>
                  <a:close/>
                </a:path>
              </a:pathLst>
            </a:custGeom>
            <a:solidFill>
              <a:srgbClr val="2E353A"/>
            </a:solidFill>
            <a:ln w="317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509;p69">
              <a:extLst>
                <a:ext uri="{FF2B5EF4-FFF2-40B4-BE49-F238E27FC236}">
                  <a16:creationId xmlns="" xmlns:a16="http://schemas.microsoft.com/office/drawing/2014/main" id="{98D91588-48F1-21FF-BE9B-54014A472321}"/>
                </a:ext>
              </a:extLst>
            </p:cNvPr>
            <p:cNvSpPr/>
            <p:nvPr/>
          </p:nvSpPr>
          <p:spPr>
            <a:xfrm>
              <a:off x="4014775" y="2819925"/>
              <a:ext cx="89175" cy="92725"/>
            </a:xfrm>
            <a:custGeom>
              <a:avLst/>
              <a:gdLst/>
              <a:ahLst/>
              <a:cxnLst/>
              <a:rect l="l" t="t" r="r" b="b"/>
              <a:pathLst>
                <a:path w="3567" h="3709" extrusionOk="0">
                  <a:moveTo>
                    <a:pt x="1857" y="1"/>
                  </a:moveTo>
                  <a:cubicBezTo>
                    <a:pt x="1838" y="1"/>
                    <a:pt x="1818" y="1"/>
                    <a:pt x="1799" y="2"/>
                  </a:cubicBezTo>
                  <a:cubicBezTo>
                    <a:pt x="798" y="135"/>
                    <a:pt x="64" y="969"/>
                    <a:pt x="64" y="1970"/>
                  </a:cubicBezTo>
                  <a:cubicBezTo>
                    <a:pt x="0" y="2901"/>
                    <a:pt x="739" y="3708"/>
                    <a:pt x="1687" y="3708"/>
                  </a:cubicBezTo>
                  <a:cubicBezTo>
                    <a:pt x="1724" y="3708"/>
                    <a:pt x="1761" y="3707"/>
                    <a:pt x="1799" y="3705"/>
                  </a:cubicBezTo>
                  <a:cubicBezTo>
                    <a:pt x="2800" y="3571"/>
                    <a:pt x="3534" y="2737"/>
                    <a:pt x="3534" y="1737"/>
                  </a:cubicBezTo>
                  <a:cubicBezTo>
                    <a:pt x="3566" y="789"/>
                    <a:pt x="2798" y="1"/>
                    <a:pt x="1857" y="1"/>
                  </a:cubicBezTo>
                  <a:close/>
                </a:path>
              </a:pathLst>
            </a:custGeom>
            <a:solidFill>
              <a:srgbClr val="FFFFFF"/>
            </a:solidFill>
            <a:ln w="31700" cap="rnd" cmpd="sng">
              <a:solidFill>
                <a:srgbClr val="2E35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510;p69">
              <a:extLst>
                <a:ext uri="{FF2B5EF4-FFF2-40B4-BE49-F238E27FC236}">
                  <a16:creationId xmlns="" xmlns:a16="http://schemas.microsoft.com/office/drawing/2014/main" id="{D67813AD-FAAD-7FB2-F535-951CAE17F0C8}"/>
                </a:ext>
              </a:extLst>
            </p:cNvPr>
            <p:cNvSpPr/>
            <p:nvPr/>
          </p:nvSpPr>
          <p:spPr>
            <a:xfrm>
              <a:off x="3759525" y="1459825"/>
              <a:ext cx="418650" cy="418650"/>
            </a:xfrm>
            <a:custGeom>
              <a:avLst/>
              <a:gdLst/>
              <a:ahLst/>
              <a:cxnLst/>
              <a:rect l="l" t="t" r="r" b="b"/>
              <a:pathLst>
                <a:path w="16746" h="16746" extrusionOk="0">
                  <a:moveTo>
                    <a:pt x="8373" y="0"/>
                  </a:moveTo>
                  <a:cubicBezTo>
                    <a:pt x="3736" y="0"/>
                    <a:pt x="0" y="3736"/>
                    <a:pt x="0" y="8373"/>
                  </a:cubicBezTo>
                  <a:cubicBezTo>
                    <a:pt x="0" y="12976"/>
                    <a:pt x="3736" y="16746"/>
                    <a:pt x="8373" y="16746"/>
                  </a:cubicBezTo>
                  <a:cubicBezTo>
                    <a:pt x="12976" y="16746"/>
                    <a:pt x="16746" y="12976"/>
                    <a:pt x="16746" y="8373"/>
                  </a:cubicBezTo>
                  <a:cubicBezTo>
                    <a:pt x="16746" y="3736"/>
                    <a:pt x="12976" y="0"/>
                    <a:pt x="8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511;p69">
              <a:extLst>
                <a:ext uri="{FF2B5EF4-FFF2-40B4-BE49-F238E27FC236}">
                  <a16:creationId xmlns="" xmlns:a16="http://schemas.microsoft.com/office/drawing/2014/main" id="{87035A8F-2D43-8800-D659-23D861A6B4B1}"/>
                </a:ext>
              </a:extLst>
            </p:cNvPr>
            <p:cNvSpPr/>
            <p:nvPr/>
          </p:nvSpPr>
          <p:spPr>
            <a:xfrm>
              <a:off x="4181500" y="1845925"/>
              <a:ext cx="170125" cy="155775"/>
            </a:xfrm>
            <a:custGeom>
              <a:avLst/>
              <a:gdLst/>
              <a:ahLst/>
              <a:cxnLst/>
              <a:rect l="l" t="t" r="r" b="b"/>
              <a:pathLst>
                <a:path w="6805" h="6231" extrusionOk="0">
                  <a:moveTo>
                    <a:pt x="3390" y="1"/>
                  </a:moveTo>
                  <a:cubicBezTo>
                    <a:pt x="2594" y="1"/>
                    <a:pt x="1801" y="301"/>
                    <a:pt x="1201" y="901"/>
                  </a:cubicBezTo>
                  <a:cubicBezTo>
                    <a:pt x="0" y="2136"/>
                    <a:pt x="0" y="4104"/>
                    <a:pt x="1201" y="5305"/>
                  </a:cubicBezTo>
                  <a:cubicBezTo>
                    <a:pt x="1801" y="5922"/>
                    <a:pt x="2594" y="6230"/>
                    <a:pt x="3390" y="6230"/>
                  </a:cubicBezTo>
                  <a:cubicBezTo>
                    <a:pt x="4186" y="6230"/>
                    <a:pt x="4987" y="5922"/>
                    <a:pt x="5604" y="5305"/>
                  </a:cubicBezTo>
                  <a:cubicBezTo>
                    <a:pt x="6805" y="4104"/>
                    <a:pt x="6805" y="2136"/>
                    <a:pt x="5604" y="901"/>
                  </a:cubicBezTo>
                  <a:cubicBezTo>
                    <a:pt x="4987" y="301"/>
                    <a:pt x="4186" y="1"/>
                    <a:pt x="3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512;p69">
              <a:extLst>
                <a:ext uri="{FF2B5EF4-FFF2-40B4-BE49-F238E27FC236}">
                  <a16:creationId xmlns="" xmlns:a16="http://schemas.microsoft.com/office/drawing/2014/main" id="{79C686DF-55E5-77BB-F817-DCFA58541912}"/>
                </a:ext>
              </a:extLst>
            </p:cNvPr>
            <p:cNvSpPr/>
            <p:nvPr/>
          </p:nvSpPr>
          <p:spPr>
            <a:xfrm>
              <a:off x="2123050" y="2095300"/>
              <a:ext cx="2102350" cy="1314325"/>
            </a:xfrm>
            <a:custGeom>
              <a:avLst/>
              <a:gdLst/>
              <a:ahLst/>
              <a:cxnLst/>
              <a:rect l="l" t="t" r="r" b="b"/>
              <a:pathLst>
                <a:path w="84094" h="52573" extrusionOk="0">
                  <a:moveTo>
                    <a:pt x="82526" y="0"/>
                  </a:moveTo>
                  <a:cubicBezTo>
                    <a:pt x="61668" y="17777"/>
                    <a:pt x="37189" y="21962"/>
                    <a:pt x="18806" y="21962"/>
                  </a:cubicBezTo>
                  <a:cubicBezTo>
                    <a:pt x="11318" y="21962"/>
                    <a:pt x="4842" y="21268"/>
                    <a:pt x="34" y="20515"/>
                  </a:cubicBezTo>
                  <a:cubicBezTo>
                    <a:pt x="1" y="20615"/>
                    <a:pt x="34" y="20715"/>
                    <a:pt x="34" y="20848"/>
                  </a:cubicBezTo>
                  <a:cubicBezTo>
                    <a:pt x="201" y="21349"/>
                    <a:pt x="801" y="21716"/>
                    <a:pt x="968" y="22216"/>
                  </a:cubicBezTo>
                  <a:cubicBezTo>
                    <a:pt x="1101" y="22716"/>
                    <a:pt x="801" y="23384"/>
                    <a:pt x="1001" y="23884"/>
                  </a:cubicBezTo>
                  <a:cubicBezTo>
                    <a:pt x="1168" y="24384"/>
                    <a:pt x="1835" y="24718"/>
                    <a:pt x="2002" y="25218"/>
                  </a:cubicBezTo>
                  <a:cubicBezTo>
                    <a:pt x="2169" y="25685"/>
                    <a:pt x="1935" y="26386"/>
                    <a:pt x="2169" y="26886"/>
                  </a:cubicBezTo>
                  <a:cubicBezTo>
                    <a:pt x="2369" y="27386"/>
                    <a:pt x="3036" y="27653"/>
                    <a:pt x="3270" y="28120"/>
                  </a:cubicBezTo>
                  <a:cubicBezTo>
                    <a:pt x="3503" y="28621"/>
                    <a:pt x="3303" y="29288"/>
                    <a:pt x="3536" y="29755"/>
                  </a:cubicBezTo>
                  <a:cubicBezTo>
                    <a:pt x="3803" y="30222"/>
                    <a:pt x="4470" y="30455"/>
                    <a:pt x="4737" y="30922"/>
                  </a:cubicBezTo>
                  <a:cubicBezTo>
                    <a:pt x="5004" y="31389"/>
                    <a:pt x="4871" y="32090"/>
                    <a:pt x="5171" y="32524"/>
                  </a:cubicBezTo>
                  <a:cubicBezTo>
                    <a:pt x="5438" y="32991"/>
                    <a:pt x="6138" y="33157"/>
                    <a:pt x="6438" y="33591"/>
                  </a:cubicBezTo>
                  <a:cubicBezTo>
                    <a:pt x="6739" y="34025"/>
                    <a:pt x="6639" y="34758"/>
                    <a:pt x="6972" y="35192"/>
                  </a:cubicBezTo>
                  <a:cubicBezTo>
                    <a:pt x="7272" y="35592"/>
                    <a:pt x="8006" y="35726"/>
                    <a:pt x="8306" y="36126"/>
                  </a:cubicBezTo>
                  <a:cubicBezTo>
                    <a:pt x="8640" y="36560"/>
                    <a:pt x="8607" y="37260"/>
                    <a:pt x="8974" y="37661"/>
                  </a:cubicBezTo>
                  <a:cubicBezTo>
                    <a:pt x="9307" y="38094"/>
                    <a:pt x="10008" y="38161"/>
                    <a:pt x="10375" y="38528"/>
                  </a:cubicBezTo>
                  <a:cubicBezTo>
                    <a:pt x="10742" y="38928"/>
                    <a:pt x="10775" y="39629"/>
                    <a:pt x="11142" y="40029"/>
                  </a:cubicBezTo>
                  <a:cubicBezTo>
                    <a:pt x="11509" y="40396"/>
                    <a:pt x="12243" y="40396"/>
                    <a:pt x="12610" y="40763"/>
                  </a:cubicBezTo>
                  <a:cubicBezTo>
                    <a:pt x="13010" y="41130"/>
                    <a:pt x="13077" y="41830"/>
                    <a:pt x="13477" y="42197"/>
                  </a:cubicBezTo>
                  <a:cubicBezTo>
                    <a:pt x="13877" y="42531"/>
                    <a:pt x="14611" y="42497"/>
                    <a:pt x="15011" y="42831"/>
                  </a:cubicBezTo>
                  <a:cubicBezTo>
                    <a:pt x="15445" y="43164"/>
                    <a:pt x="15545" y="43865"/>
                    <a:pt x="15979" y="44199"/>
                  </a:cubicBezTo>
                  <a:cubicBezTo>
                    <a:pt x="16412" y="44499"/>
                    <a:pt x="17113" y="44399"/>
                    <a:pt x="17546" y="44699"/>
                  </a:cubicBezTo>
                  <a:cubicBezTo>
                    <a:pt x="17980" y="44999"/>
                    <a:pt x="18180" y="45700"/>
                    <a:pt x="18614" y="46000"/>
                  </a:cubicBezTo>
                  <a:cubicBezTo>
                    <a:pt x="19081" y="46267"/>
                    <a:pt x="19781" y="46133"/>
                    <a:pt x="20215" y="46400"/>
                  </a:cubicBezTo>
                  <a:cubicBezTo>
                    <a:pt x="20682" y="46700"/>
                    <a:pt x="20915" y="47367"/>
                    <a:pt x="21382" y="47601"/>
                  </a:cubicBezTo>
                  <a:cubicBezTo>
                    <a:pt x="21849" y="47868"/>
                    <a:pt x="22550" y="47668"/>
                    <a:pt x="23017" y="47901"/>
                  </a:cubicBezTo>
                  <a:cubicBezTo>
                    <a:pt x="23484" y="48135"/>
                    <a:pt x="23784" y="48768"/>
                    <a:pt x="24285" y="49002"/>
                  </a:cubicBezTo>
                  <a:cubicBezTo>
                    <a:pt x="24446" y="49071"/>
                    <a:pt x="24631" y="49089"/>
                    <a:pt x="24827" y="49089"/>
                  </a:cubicBezTo>
                  <a:cubicBezTo>
                    <a:pt x="25024" y="49089"/>
                    <a:pt x="25231" y="49071"/>
                    <a:pt x="25435" y="49071"/>
                  </a:cubicBezTo>
                  <a:cubicBezTo>
                    <a:pt x="25614" y="49071"/>
                    <a:pt x="25789" y="49084"/>
                    <a:pt x="25952" y="49135"/>
                  </a:cubicBezTo>
                  <a:cubicBezTo>
                    <a:pt x="26453" y="49336"/>
                    <a:pt x="26786" y="49969"/>
                    <a:pt x="27253" y="50169"/>
                  </a:cubicBezTo>
                  <a:cubicBezTo>
                    <a:pt x="27370" y="50208"/>
                    <a:pt x="27495" y="50222"/>
                    <a:pt x="27626" y="50222"/>
                  </a:cubicBezTo>
                  <a:cubicBezTo>
                    <a:pt x="27925" y="50222"/>
                    <a:pt x="28250" y="50150"/>
                    <a:pt x="28549" y="50150"/>
                  </a:cubicBezTo>
                  <a:cubicBezTo>
                    <a:pt x="28679" y="50150"/>
                    <a:pt x="28805" y="50164"/>
                    <a:pt x="28921" y="50203"/>
                  </a:cubicBezTo>
                  <a:cubicBezTo>
                    <a:pt x="29455" y="50336"/>
                    <a:pt x="29822" y="50970"/>
                    <a:pt x="30322" y="51103"/>
                  </a:cubicBezTo>
                  <a:cubicBezTo>
                    <a:pt x="30408" y="51126"/>
                    <a:pt x="30497" y="51135"/>
                    <a:pt x="30590" y="51135"/>
                  </a:cubicBezTo>
                  <a:cubicBezTo>
                    <a:pt x="30964" y="51135"/>
                    <a:pt x="31384" y="50984"/>
                    <a:pt x="31771" y="50984"/>
                  </a:cubicBezTo>
                  <a:cubicBezTo>
                    <a:pt x="31845" y="50984"/>
                    <a:pt x="31918" y="50990"/>
                    <a:pt x="31990" y="51003"/>
                  </a:cubicBezTo>
                  <a:cubicBezTo>
                    <a:pt x="32524" y="51137"/>
                    <a:pt x="32924" y="51704"/>
                    <a:pt x="33458" y="51804"/>
                  </a:cubicBezTo>
                  <a:cubicBezTo>
                    <a:pt x="33514" y="51815"/>
                    <a:pt x="33572" y="51820"/>
                    <a:pt x="33631" y="51820"/>
                  </a:cubicBezTo>
                  <a:cubicBezTo>
                    <a:pt x="34034" y="51820"/>
                    <a:pt x="34486" y="51588"/>
                    <a:pt x="34909" y="51588"/>
                  </a:cubicBezTo>
                  <a:cubicBezTo>
                    <a:pt x="34971" y="51588"/>
                    <a:pt x="35032" y="51593"/>
                    <a:pt x="35092" y="51604"/>
                  </a:cubicBezTo>
                  <a:cubicBezTo>
                    <a:pt x="35626" y="51671"/>
                    <a:pt x="36093" y="52238"/>
                    <a:pt x="36593" y="52271"/>
                  </a:cubicBezTo>
                  <a:cubicBezTo>
                    <a:pt x="36638" y="52277"/>
                    <a:pt x="36682" y="52279"/>
                    <a:pt x="36726" y="52279"/>
                  </a:cubicBezTo>
                  <a:cubicBezTo>
                    <a:pt x="37183" y="52279"/>
                    <a:pt x="37597" y="52002"/>
                    <a:pt x="38058" y="52002"/>
                  </a:cubicBezTo>
                  <a:cubicBezTo>
                    <a:pt x="38081" y="52002"/>
                    <a:pt x="38104" y="52003"/>
                    <a:pt x="38128" y="52004"/>
                  </a:cubicBezTo>
                  <a:cubicBezTo>
                    <a:pt x="38661" y="52037"/>
                    <a:pt x="39162" y="52538"/>
                    <a:pt x="39696" y="52571"/>
                  </a:cubicBezTo>
                  <a:cubicBezTo>
                    <a:pt x="39713" y="52572"/>
                    <a:pt x="39730" y="52573"/>
                    <a:pt x="39747" y="52573"/>
                  </a:cubicBezTo>
                  <a:cubicBezTo>
                    <a:pt x="40264" y="52573"/>
                    <a:pt x="40779" y="52104"/>
                    <a:pt x="41263" y="52104"/>
                  </a:cubicBezTo>
                  <a:cubicBezTo>
                    <a:pt x="41797" y="52104"/>
                    <a:pt x="42364" y="52571"/>
                    <a:pt x="42864" y="52571"/>
                  </a:cubicBezTo>
                  <a:cubicBezTo>
                    <a:pt x="43398" y="52538"/>
                    <a:pt x="43899" y="52037"/>
                    <a:pt x="44432" y="52004"/>
                  </a:cubicBezTo>
                  <a:cubicBezTo>
                    <a:pt x="44452" y="52003"/>
                    <a:pt x="44472" y="52002"/>
                    <a:pt x="44492" y="52002"/>
                  </a:cubicBezTo>
                  <a:cubicBezTo>
                    <a:pt x="44970" y="52002"/>
                    <a:pt x="45472" y="52345"/>
                    <a:pt x="45952" y="52345"/>
                  </a:cubicBezTo>
                  <a:cubicBezTo>
                    <a:pt x="45990" y="52345"/>
                    <a:pt x="46029" y="52342"/>
                    <a:pt x="46067" y="52338"/>
                  </a:cubicBezTo>
                  <a:cubicBezTo>
                    <a:pt x="46600" y="52238"/>
                    <a:pt x="47067" y="51737"/>
                    <a:pt x="47568" y="51637"/>
                  </a:cubicBezTo>
                  <a:cubicBezTo>
                    <a:pt x="47609" y="51632"/>
                    <a:pt x="47651" y="51630"/>
                    <a:pt x="47693" y="51630"/>
                  </a:cubicBezTo>
                  <a:cubicBezTo>
                    <a:pt x="48133" y="51630"/>
                    <a:pt x="48611" y="51887"/>
                    <a:pt x="49054" y="51887"/>
                  </a:cubicBezTo>
                  <a:cubicBezTo>
                    <a:pt x="49115" y="51887"/>
                    <a:pt x="49176" y="51882"/>
                    <a:pt x="49236" y="51871"/>
                  </a:cubicBezTo>
                  <a:cubicBezTo>
                    <a:pt x="49769" y="51771"/>
                    <a:pt x="50203" y="51170"/>
                    <a:pt x="50703" y="51070"/>
                  </a:cubicBezTo>
                  <a:cubicBezTo>
                    <a:pt x="50790" y="51047"/>
                    <a:pt x="50880" y="51038"/>
                    <a:pt x="50973" y="51038"/>
                  </a:cubicBezTo>
                  <a:cubicBezTo>
                    <a:pt x="51326" y="51038"/>
                    <a:pt x="51720" y="51169"/>
                    <a:pt x="52087" y="51169"/>
                  </a:cubicBezTo>
                  <a:cubicBezTo>
                    <a:pt x="52184" y="51169"/>
                    <a:pt x="52279" y="51160"/>
                    <a:pt x="52371" y="51137"/>
                  </a:cubicBezTo>
                  <a:cubicBezTo>
                    <a:pt x="52872" y="51003"/>
                    <a:pt x="53272" y="50403"/>
                    <a:pt x="53772" y="50236"/>
                  </a:cubicBezTo>
                  <a:cubicBezTo>
                    <a:pt x="53889" y="50197"/>
                    <a:pt x="54014" y="50184"/>
                    <a:pt x="54145" y="50184"/>
                  </a:cubicBezTo>
                  <a:cubicBezTo>
                    <a:pt x="54444" y="50184"/>
                    <a:pt x="54769" y="50255"/>
                    <a:pt x="55068" y="50255"/>
                  </a:cubicBezTo>
                  <a:cubicBezTo>
                    <a:pt x="55198" y="50255"/>
                    <a:pt x="55324" y="50242"/>
                    <a:pt x="55440" y="50203"/>
                  </a:cubicBezTo>
                  <a:cubicBezTo>
                    <a:pt x="55940" y="50036"/>
                    <a:pt x="56274" y="49369"/>
                    <a:pt x="56741" y="49202"/>
                  </a:cubicBezTo>
                  <a:cubicBezTo>
                    <a:pt x="56900" y="49149"/>
                    <a:pt x="57076" y="49137"/>
                    <a:pt x="57258" y="49137"/>
                  </a:cubicBezTo>
                  <a:cubicBezTo>
                    <a:pt x="57422" y="49137"/>
                    <a:pt x="57592" y="49147"/>
                    <a:pt x="57759" y="49147"/>
                  </a:cubicBezTo>
                  <a:cubicBezTo>
                    <a:pt x="57988" y="49147"/>
                    <a:pt x="58211" y="49127"/>
                    <a:pt x="58409" y="49035"/>
                  </a:cubicBezTo>
                  <a:cubicBezTo>
                    <a:pt x="58909" y="48835"/>
                    <a:pt x="59176" y="48168"/>
                    <a:pt x="59676" y="47935"/>
                  </a:cubicBezTo>
                  <a:cubicBezTo>
                    <a:pt x="60143" y="47701"/>
                    <a:pt x="60844" y="47901"/>
                    <a:pt x="61311" y="47634"/>
                  </a:cubicBezTo>
                  <a:cubicBezTo>
                    <a:pt x="61778" y="47401"/>
                    <a:pt x="62011" y="46700"/>
                    <a:pt x="62478" y="46467"/>
                  </a:cubicBezTo>
                  <a:cubicBezTo>
                    <a:pt x="62912" y="46200"/>
                    <a:pt x="63646" y="46333"/>
                    <a:pt x="64080" y="46033"/>
                  </a:cubicBezTo>
                  <a:cubicBezTo>
                    <a:pt x="64513" y="45733"/>
                    <a:pt x="64713" y="45066"/>
                    <a:pt x="65147" y="44766"/>
                  </a:cubicBezTo>
                  <a:cubicBezTo>
                    <a:pt x="65581" y="44465"/>
                    <a:pt x="66281" y="44532"/>
                    <a:pt x="66715" y="44232"/>
                  </a:cubicBezTo>
                  <a:cubicBezTo>
                    <a:pt x="67148" y="43898"/>
                    <a:pt x="67282" y="43198"/>
                    <a:pt x="67682" y="42864"/>
                  </a:cubicBezTo>
                  <a:cubicBezTo>
                    <a:pt x="68082" y="42531"/>
                    <a:pt x="68816" y="42597"/>
                    <a:pt x="69217" y="42230"/>
                  </a:cubicBezTo>
                  <a:cubicBezTo>
                    <a:pt x="69617" y="41897"/>
                    <a:pt x="69684" y="41163"/>
                    <a:pt x="70084" y="40829"/>
                  </a:cubicBezTo>
                  <a:cubicBezTo>
                    <a:pt x="70451" y="40463"/>
                    <a:pt x="71185" y="40429"/>
                    <a:pt x="71552" y="40062"/>
                  </a:cubicBezTo>
                  <a:cubicBezTo>
                    <a:pt x="71919" y="39695"/>
                    <a:pt x="71952" y="38961"/>
                    <a:pt x="72319" y="38595"/>
                  </a:cubicBezTo>
                  <a:cubicBezTo>
                    <a:pt x="72652" y="38194"/>
                    <a:pt x="73386" y="38128"/>
                    <a:pt x="73720" y="37727"/>
                  </a:cubicBezTo>
                  <a:cubicBezTo>
                    <a:pt x="74087" y="37327"/>
                    <a:pt x="74053" y="36593"/>
                    <a:pt x="74387" y="36193"/>
                  </a:cubicBezTo>
                  <a:cubicBezTo>
                    <a:pt x="74687" y="35759"/>
                    <a:pt x="75421" y="35659"/>
                    <a:pt x="75721" y="35225"/>
                  </a:cubicBezTo>
                  <a:cubicBezTo>
                    <a:pt x="76055" y="34792"/>
                    <a:pt x="75955" y="34091"/>
                    <a:pt x="76255" y="33658"/>
                  </a:cubicBezTo>
                  <a:cubicBezTo>
                    <a:pt x="76555" y="33191"/>
                    <a:pt x="77256" y="33024"/>
                    <a:pt x="77523" y="32590"/>
                  </a:cubicBezTo>
                  <a:cubicBezTo>
                    <a:pt x="77823" y="32123"/>
                    <a:pt x="77656" y="31423"/>
                    <a:pt x="77956" y="30956"/>
                  </a:cubicBezTo>
                  <a:cubicBezTo>
                    <a:pt x="78223" y="30522"/>
                    <a:pt x="78890" y="30289"/>
                    <a:pt x="79157" y="29822"/>
                  </a:cubicBezTo>
                  <a:cubicBezTo>
                    <a:pt x="79391" y="29355"/>
                    <a:pt x="79190" y="28654"/>
                    <a:pt x="79424" y="28187"/>
                  </a:cubicBezTo>
                  <a:cubicBezTo>
                    <a:pt x="79657" y="27687"/>
                    <a:pt x="80325" y="27420"/>
                    <a:pt x="80525" y="26919"/>
                  </a:cubicBezTo>
                  <a:cubicBezTo>
                    <a:pt x="80758" y="26419"/>
                    <a:pt x="80491" y="25752"/>
                    <a:pt x="80691" y="25252"/>
                  </a:cubicBezTo>
                  <a:cubicBezTo>
                    <a:pt x="80892" y="24751"/>
                    <a:pt x="81525" y="24418"/>
                    <a:pt x="81692" y="23951"/>
                  </a:cubicBezTo>
                  <a:cubicBezTo>
                    <a:pt x="81892" y="23450"/>
                    <a:pt x="81592" y="22783"/>
                    <a:pt x="81726" y="22283"/>
                  </a:cubicBezTo>
                  <a:cubicBezTo>
                    <a:pt x="81892" y="21749"/>
                    <a:pt x="82493" y="21382"/>
                    <a:pt x="82660" y="20882"/>
                  </a:cubicBezTo>
                  <a:cubicBezTo>
                    <a:pt x="82793" y="20348"/>
                    <a:pt x="82426" y="19748"/>
                    <a:pt x="82559" y="19214"/>
                  </a:cubicBezTo>
                  <a:cubicBezTo>
                    <a:pt x="82660" y="18680"/>
                    <a:pt x="83260" y="18280"/>
                    <a:pt x="83360" y="17746"/>
                  </a:cubicBezTo>
                  <a:cubicBezTo>
                    <a:pt x="83460" y="17246"/>
                    <a:pt x="83060" y="16645"/>
                    <a:pt x="83127" y="16078"/>
                  </a:cubicBezTo>
                  <a:cubicBezTo>
                    <a:pt x="83227" y="15545"/>
                    <a:pt x="83760" y="15111"/>
                    <a:pt x="83827" y="14577"/>
                  </a:cubicBezTo>
                  <a:cubicBezTo>
                    <a:pt x="83894" y="14044"/>
                    <a:pt x="83460" y="13477"/>
                    <a:pt x="83493" y="12943"/>
                  </a:cubicBezTo>
                  <a:cubicBezTo>
                    <a:pt x="83527" y="12409"/>
                    <a:pt x="84027" y="11909"/>
                    <a:pt x="84061" y="11375"/>
                  </a:cubicBezTo>
                  <a:cubicBezTo>
                    <a:pt x="84061" y="10841"/>
                    <a:pt x="83594" y="10308"/>
                    <a:pt x="83594" y="9774"/>
                  </a:cubicBezTo>
                  <a:cubicBezTo>
                    <a:pt x="83594" y="9240"/>
                    <a:pt x="84094" y="8706"/>
                    <a:pt x="84061" y="8173"/>
                  </a:cubicBezTo>
                  <a:cubicBezTo>
                    <a:pt x="84027" y="7639"/>
                    <a:pt x="83527" y="7139"/>
                    <a:pt x="83493" y="6638"/>
                  </a:cubicBezTo>
                  <a:cubicBezTo>
                    <a:pt x="83460" y="6105"/>
                    <a:pt x="83894" y="5538"/>
                    <a:pt x="83827" y="5004"/>
                  </a:cubicBezTo>
                  <a:cubicBezTo>
                    <a:pt x="83760" y="4470"/>
                    <a:pt x="83227" y="4003"/>
                    <a:pt x="83127" y="3469"/>
                  </a:cubicBezTo>
                  <a:cubicBezTo>
                    <a:pt x="83060" y="2969"/>
                    <a:pt x="83460" y="2369"/>
                    <a:pt x="83360" y="1802"/>
                  </a:cubicBezTo>
                  <a:cubicBezTo>
                    <a:pt x="83260" y="1268"/>
                    <a:pt x="82660" y="868"/>
                    <a:pt x="82559" y="367"/>
                  </a:cubicBezTo>
                  <a:cubicBezTo>
                    <a:pt x="82526" y="234"/>
                    <a:pt x="82526" y="134"/>
                    <a:pt x="82526" y="0"/>
                  </a:cubicBezTo>
                  <a:close/>
                </a:path>
              </a:pathLst>
            </a:custGeom>
            <a:solidFill>
              <a:srgbClr val="000000">
                <a:alpha val="12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2408;p69">
            <a:extLst>
              <a:ext uri="{FF2B5EF4-FFF2-40B4-BE49-F238E27FC236}">
                <a16:creationId xmlns="" xmlns:a16="http://schemas.microsoft.com/office/drawing/2014/main" id="{E13DCDB7-477A-0761-6C8A-FE9B258163CC}"/>
              </a:ext>
            </a:extLst>
          </p:cNvPr>
          <p:cNvGrpSpPr/>
          <p:nvPr/>
        </p:nvGrpSpPr>
        <p:grpSpPr>
          <a:xfrm>
            <a:off x="315312" y="2222835"/>
            <a:ext cx="505449" cy="504926"/>
            <a:chOff x="3752358" y="3817349"/>
            <a:chExt cx="346056" cy="345674"/>
          </a:xfrm>
        </p:grpSpPr>
        <p:sp>
          <p:nvSpPr>
            <p:cNvPr id="1154" name="Google Shape;2409;p69">
              <a:extLst>
                <a:ext uri="{FF2B5EF4-FFF2-40B4-BE49-F238E27FC236}">
                  <a16:creationId xmlns="" xmlns:a16="http://schemas.microsoft.com/office/drawing/2014/main" id="{7DA07E99-FD61-7F60-2ACD-F2C89A42159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410;p69">
              <a:extLst>
                <a:ext uri="{FF2B5EF4-FFF2-40B4-BE49-F238E27FC236}">
                  <a16:creationId xmlns="" xmlns:a16="http://schemas.microsoft.com/office/drawing/2014/main" id="{33D30ECC-7881-153D-6597-073644495C12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411;p69">
              <a:extLst>
                <a:ext uri="{FF2B5EF4-FFF2-40B4-BE49-F238E27FC236}">
                  <a16:creationId xmlns="" xmlns:a16="http://schemas.microsoft.com/office/drawing/2014/main" id="{3340248C-2FB9-004E-5EF4-966F23C3F3E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412;p69">
              <a:extLst>
                <a:ext uri="{FF2B5EF4-FFF2-40B4-BE49-F238E27FC236}">
                  <a16:creationId xmlns="" xmlns:a16="http://schemas.microsoft.com/office/drawing/2014/main" id="{C207B0D6-B6EE-11B0-97E6-7437D607F47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="" xmlns:a16="http://schemas.microsoft.com/office/drawing/2014/main" id="{CA927869-272B-D0CD-F2F5-A59D08ABF098}"/>
              </a:ext>
            </a:extLst>
          </p:cNvPr>
          <p:cNvSpPr txBox="1"/>
          <p:nvPr/>
        </p:nvSpPr>
        <p:spPr>
          <a:xfrm>
            <a:off x="943522" y="2359443"/>
            <a:ext cx="539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EL MEHDI HAIL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 txBox="1">
            <a:spLocks noGrp="1"/>
          </p:cNvSpPr>
          <p:nvPr>
            <p:ph type="title"/>
          </p:nvPr>
        </p:nvSpPr>
        <p:spPr>
          <a:xfrm>
            <a:off x="650225" y="2173250"/>
            <a:ext cx="2917800" cy="10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123" name="Google Shape;1123;p41"/>
          <p:cNvSpPr txBox="1">
            <a:spLocks noGrp="1"/>
          </p:cNvSpPr>
          <p:nvPr>
            <p:ph type="subTitle" idx="1"/>
          </p:nvPr>
        </p:nvSpPr>
        <p:spPr>
          <a:xfrm>
            <a:off x="5510579" y="162113"/>
            <a:ext cx="20016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4" name="Google Shape;1124;p41"/>
          <p:cNvSpPr txBox="1">
            <a:spLocks noGrp="1"/>
          </p:cNvSpPr>
          <p:nvPr>
            <p:ph type="subTitle" idx="2"/>
          </p:nvPr>
        </p:nvSpPr>
        <p:spPr>
          <a:xfrm>
            <a:off x="5551411" y="1112313"/>
            <a:ext cx="3424017" cy="5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CONTEXT GENERALE DE PROJET</a:t>
            </a:r>
            <a:endParaRPr dirty="0"/>
          </a:p>
        </p:txBody>
      </p:sp>
      <p:sp>
        <p:nvSpPr>
          <p:cNvPr id="1125" name="Google Shape;1125;p41"/>
          <p:cNvSpPr txBox="1">
            <a:spLocks noGrp="1"/>
          </p:cNvSpPr>
          <p:nvPr>
            <p:ph type="subTitle" idx="3"/>
          </p:nvPr>
        </p:nvSpPr>
        <p:spPr>
          <a:xfrm>
            <a:off x="5551412" y="2489963"/>
            <a:ext cx="2783100" cy="6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ANALYSE ET CONCEPTION</a:t>
            </a:r>
            <a:endParaRPr dirty="0"/>
          </a:p>
        </p:txBody>
      </p:sp>
      <p:sp>
        <p:nvSpPr>
          <p:cNvPr id="1126" name="Google Shape;1126;p41"/>
          <p:cNvSpPr txBox="1">
            <a:spLocks noGrp="1"/>
          </p:cNvSpPr>
          <p:nvPr>
            <p:ph type="title"/>
          </p:nvPr>
        </p:nvSpPr>
        <p:spPr>
          <a:xfrm>
            <a:off x="4572000" y="92388"/>
            <a:ext cx="996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50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7" name="Google Shape;1127;p41"/>
          <p:cNvSpPr txBox="1">
            <a:spLocks noGrp="1"/>
          </p:cNvSpPr>
          <p:nvPr>
            <p:ph type="title"/>
          </p:nvPr>
        </p:nvSpPr>
        <p:spPr>
          <a:xfrm>
            <a:off x="4591862" y="902513"/>
            <a:ext cx="9969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5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8" name="Google Shape;1128;p41"/>
          <p:cNvSpPr txBox="1">
            <a:spLocks noGrp="1"/>
          </p:cNvSpPr>
          <p:nvPr>
            <p:ph type="title"/>
          </p:nvPr>
        </p:nvSpPr>
        <p:spPr>
          <a:xfrm>
            <a:off x="4591837" y="2341938"/>
            <a:ext cx="9969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50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30" name="Google Shape;1130;p41"/>
          <p:cNvSpPr txBox="1">
            <a:spLocks noGrp="1"/>
          </p:cNvSpPr>
          <p:nvPr>
            <p:ph type="subTitle" idx="5"/>
          </p:nvPr>
        </p:nvSpPr>
        <p:spPr>
          <a:xfrm>
            <a:off x="5551412" y="1466088"/>
            <a:ext cx="3486838" cy="87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Presentaion de l’organisme </a:t>
            </a:r>
            <a:r>
              <a:rPr lang="fr-FR" dirty="0"/>
              <a:t>d'accueil</a:t>
            </a:r>
            <a:r>
              <a:rPr lang="en" dirty="0"/>
              <a:t>  Proble</a:t>
            </a:r>
            <a:r>
              <a:rPr lang="en" dirty="0">
                <a:solidFill>
                  <a:srgbClr val="263238"/>
                </a:solidFill>
              </a:rPr>
              <a:t>ma</a:t>
            </a:r>
            <a:r>
              <a:rPr lang="en" dirty="0"/>
              <a:t>tique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6C57590-C72F-BB67-24D9-EA16A27A12CB}"/>
              </a:ext>
            </a:extLst>
          </p:cNvPr>
          <p:cNvSpPr txBox="1"/>
          <p:nvPr/>
        </p:nvSpPr>
        <p:spPr>
          <a:xfrm>
            <a:off x="5568900" y="2048634"/>
            <a:ext cx="5395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rgbClr val="26323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Solution Proposée</a:t>
            </a:r>
          </a:p>
        </p:txBody>
      </p:sp>
      <p:sp>
        <p:nvSpPr>
          <p:cNvPr id="4" name="Google Shape;1125;p41">
            <a:extLst>
              <a:ext uri="{FF2B5EF4-FFF2-40B4-BE49-F238E27FC236}">
                <a16:creationId xmlns="" xmlns:a16="http://schemas.microsoft.com/office/drawing/2014/main" id="{1B280B62-210D-CBD3-D376-BE79ABBCB476}"/>
              </a:ext>
            </a:extLst>
          </p:cNvPr>
          <p:cNvSpPr txBox="1">
            <a:spLocks/>
          </p:cNvSpPr>
          <p:nvPr/>
        </p:nvSpPr>
        <p:spPr>
          <a:xfrm>
            <a:off x="5637137" y="3325207"/>
            <a:ext cx="2783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sz="1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 smtClean="0"/>
              <a:t>REALISATION</a:t>
            </a:r>
            <a:endParaRPr lang="fr-FR" dirty="0"/>
          </a:p>
        </p:txBody>
      </p:sp>
      <p:sp>
        <p:nvSpPr>
          <p:cNvPr id="5" name="Google Shape;1128;p41">
            <a:extLst>
              <a:ext uri="{FF2B5EF4-FFF2-40B4-BE49-F238E27FC236}">
                <a16:creationId xmlns="" xmlns:a16="http://schemas.microsoft.com/office/drawing/2014/main" id="{C2E28A3F-E3D3-AEB1-A727-20F7D55D33FC}"/>
              </a:ext>
            </a:extLst>
          </p:cNvPr>
          <p:cNvSpPr txBox="1">
            <a:spLocks/>
          </p:cNvSpPr>
          <p:nvPr/>
        </p:nvSpPr>
        <p:spPr>
          <a:xfrm>
            <a:off x="4591837" y="3177182"/>
            <a:ext cx="1082625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 ExtraBold"/>
              <a:buNone/>
              <a:defRPr sz="2400" b="0" i="0" u="none" strike="noStrike" cap="non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05C234-58AC-2E9A-AE2D-A699E3A341B3}"/>
              </a:ext>
            </a:extLst>
          </p:cNvPr>
          <p:cNvSpPr txBox="1"/>
          <p:nvPr/>
        </p:nvSpPr>
        <p:spPr>
          <a:xfrm>
            <a:off x="5674462" y="3721929"/>
            <a:ext cx="6247208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Framework utilisé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Demonstrasion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59"/>
          <p:cNvSpPr txBox="1">
            <a:spLocks noGrp="1"/>
          </p:cNvSpPr>
          <p:nvPr>
            <p:ph type="title"/>
          </p:nvPr>
        </p:nvSpPr>
        <p:spPr>
          <a:xfrm>
            <a:off x="568525" y="124475"/>
            <a:ext cx="31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Image 6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xmlns="" id="{AD79C555-EC15-437C-83FC-E2B4D240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1798"/>
            <a:ext cx="4447147" cy="2964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7"/>
          <p:cNvSpPr txBox="1">
            <a:spLocks noGrp="1"/>
          </p:cNvSpPr>
          <p:nvPr>
            <p:ph type="ctrTitle"/>
          </p:nvPr>
        </p:nvSpPr>
        <p:spPr>
          <a:xfrm>
            <a:off x="806691" y="-114300"/>
            <a:ext cx="8215247" cy="6683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Presentaion de </a:t>
            </a:r>
            <a:r>
              <a:rPr lang="en" sz="2000" dirty="0">
                <a:solidFill>
                  <a:schemeClr val="bg1"/>
                </a:solidFill>
              </a:rPr>
              <a:t>l’organisme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d'accueil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59" name="Google Shape;959;p37"/>
          <p:cNvSpPr txBox="1">
            <a:spLocks noGrp="1"/>
          </p:cNvSpPr>
          <p:nvPr>
            <p:ph type="subTitle" idx="1"/>
          </p:nvPr>
        </p:nvSpPr>
        <p:spPr>
          <a:xfrm>
            <a:off x="4837566" y="2006460"/>
            <a:ext cx="2427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Création</a:t>
            </a:r>
            <a:r>
              <a:rPr lang="en-US" dirty="0">
                <a:solidFill>
                  <a:schemeClr val="bg1"/>
                </a:solidFill>
              </a:rPr>
              <a:t> : 1963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D6447D9-012D-0153-D161-B96B4A15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63" y="1631020"/>
            <a:ext cx="4034089" cy="16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2F9A1C-6931-FE5F-6017-2C6587C70B18}"/>
              </a:ext>
            </a:extLst>
          </p:cNvPr>
          <p:cNvSpPr txBox="1"/>
          <p:nvPr/>
        </p:nvSpPr>
        <p:spPr>
          <a:xfrm>
            <a:off x="5629493" y="1856396"/>
            <a:ext cx="4599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49279AF-5A36-B34E-6FD4-6B2483D2C762}"/>
              </a:ext>
            </a:extLst>
          </p:cNvPr>
          <p:cNvSpPr txBox="1"/>
          <p:nvPr/>
        </p:nvSpPr>
        <p:spPr>
          <a:xfrm>
            <a:off x="2349708" y="2360964"/>
            <a:ext cx="5129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Siège social</a:t>
            </a:r>
            <a:r>
              <a:rPr lang="fr-FR" b="1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fr-FR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fr-F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Rabat</a:t>
            </a: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3CA498D-157C-9800-0E12-60B0BE507C4A}"/>
              </a:ext>
            </a:extLst>
          </p:cNvPr>
          <p:cNvSpPr txBox="1"/>
          <p:nvPr/>
        </p:nvSpPr>
        <p:spPr>
          <a:xfrm>
            <a:off x="4014788" y="1469763"/>
            <a:ext cx="5129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chemeClr val="tx1"/>
                </a:solidFill>
                <a:effectLst/>
                <a:latin typeface="Söhne"/>
              </a:rPr>
              <a:t>L'Office National des Chemins de Fer (ONCF) est l'entreprise nationale responsable de la gestion du réseau ferroviaire au Maroc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4"/>
          <p:cNvSpPr txBox="1">
            <a:spLocks noGrp="1"/>
          </p:cNvSpPr>
          <p:nvPr>
            <p:ph type="title"/>
          </p:nvPr>
        </p:nvSpPr>
        <p:spPr>
          <a:xfrm>
            <a:off x="81355" y="1201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Organigramme de l’ONCF</a:t>
            </a:r>
            <a:endParaRPr dirty="0"/>
          </a:p>
        </p:txBody>
      </p:sp>
      <p:sp>
        <p:nvSpPr>
          <p:cNvPr id="1578" name="Google Shape;1578;p54"/>
          <p:cNvSpPr txBox="1"/>
          <p:nvPr/>
        </p:nvSpPr>
        <p:spPr>
          <a:xfrm>
            <a:off x="675592" y="3081376"/>
            <a:ext cx="2407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33C1BC-1E22-E29C-1EDC-7CFF0615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84" y="837618"/>
            <a:ext cx="6705431" cy="378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8" name="Google Shape;1588;p55"/>
          <p:cNvCxnSpPr/>
          <p:nvPr/>
        </p:nvCxnSpPr>
        <p:spPr>
          <a:xfrm rot="10800000" flipH="1">
            <a:off x="3769175" y="2120113"/>
            <a:ext cx="1547700" cy="441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8D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55"/>
          <p:cNvCxnSpPr/>
          <p:nvPr/>
        </p:nvCxnSpPr>
        <p:spPr>
          <a:xfrm>
            <a:off x="5888274" y="2013812"/>
            <a:ext cx="1725300" cy="28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8D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55"/>
          <p:cNvSpPr txBox="1">
            <a:spLocks noGrp="1"/>
          </p:cNvSpPr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 GENERALE DE PROJET</a:t>
            </a:r>
            <a:br>
              <a:rPr lang="fr-FR" dirty="0"/>
            </a:br>
            <a:endParaRPr dirty="0"/>
          </a:p>
        </p:txBody>
      </p:sp>
      <p:sp>
        <p:nvSpPr>
          <p:cNvPr id="1591" name="Google Shape;1591;p55"/>
          <p:cNvSpPr txBox="1">
            <a:spLocks noGrp="1"/>
          </p:cNvSpPr>
          <p:nvPr>
            <p:ph type="title" idx="4294967295"/>
          </p:nvPr>
        </p:nvSpPr>
        <p:spPr>
          <a:xfrm>
            <a:off x="590126" y="2608625"/>
            <a:ext cx="18414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accent2"/>
                </a:solidFill>
              </a:rPr>
              <a:t>C</a:t>
            </a:r>
            <a:r>
              <a:rPr lang="en" sz="1200" dirty="0" smtClean="0">
                <a:solidFill>
                  <a:schemeClr val="accent2"/>
                </a:solidFill>
              </a:rPr>
              <a:t>hef de DISTRICT</a:t>
            </a:r>
            <a:r>
              <a:rPr lang="en" sz="1600" dirty="0">
                <a:solidFill>
                  <a:schemeClr val="accent2"/>
                </a:solidFill>
              </a:rPr>
              <a:t/>
            </a:r>
            <a:br>
              <a:rPr lang="en" sz="1600" dirty="0">
                <a:solidFill>
                  <a:schemeClr val="accent2"/>
                </a:solidFill>
              </a:rPr>
            </a:br>
            <a:r>
              <a:rPr lang="fr-FR" sz="1100" dirty="0" smtClean="0">
                <a:latin typeface="Söhne"/>
              </a:rPr>
              <a:t>le demandeur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1592" name="Google Shape;1592;p55"/>
          <p:cNvSpPr txBox="1">
            <a:spLocks noGrp="1"/>
          </p:cNvSpPr>
          <p:nvPr>
            <p:ph type="subTitle" idx="4294967295"/>
          </p:nvPr>
        </p:nvSpPr>
        <p:spPr>
          <a:xfrm>
            <a:off x="690025" y="3128825"/>
            <a:ext cx="16416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Evoyer La demande matériel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" sz="1400" dirty="0"/>
              <a:t>-  Envoyer une Justification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593" name="Google Shape;1593;p55"/>
          <p:cNvSpPr txBox="1">
            <a:spLocks noGrp="1"/>
          </p:cNvSpPr>
          <p:nvPr>
            <p:ph type="title" idx="4294967295"/>
          </p:nvPr>
        </p:nvSpPr>
        <p:spPr>
          <a:xfrm>
            <a:off x="2781213" y="2837151"/>
            <a:ext cx="14154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</a:rPr>
              <a:t>DRIC</a:t>
            </a:r>
            <a:r>
              <a:rPr lang="en" sz="1600" dirty="0">
                <a:solidFill>
                  <a:schemeClr val="accent2"/>
                </a:solidFill>
              </a:rPr>
              <a:t/>
            </a:r>
            <a:br>
              <a:rPr lang="en" sz="1600" dirty="0">
                <a:solidFill>
                  <a:schemeClr val="accent2"/>
                </a:solidFill>
              </a:rPr>
            </a:b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1594" name="Google Shape;1594;p55"/>
          <p:cNvSpPr txBox="1">
            <a:spLocks noGrp="1"/>
          </p:cNvSpPr>
          <p:nvPr>
            <p:ph type="subTitle" idx="4294967295"/>
          </p:nvPr>
        </p:nvSpPr>
        <p:spPr>
          <a:xfrm>
            <a:off x="2558621" y="3645086"/>
            <a:ext cx="1841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Validé la dm au DMI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 Demande une     Justification au   DISTRICT</a:t>
            </a:r>
          </a:p>
        </p:txBody>
      </p:sp>
      <p:sp>
        <p:nvSpPr>
          <p:cNvPr id="1595" name="Google Shape;1595;p55"/>
          <p:cNvSpPr txBox="1">
            <a:spLocks noGrp="1"/>
          </p:cNvSpPr>
          <p:nvPr>
            <p:ph type="title" idx="4294967295"/>
          </p:nvPr>
        </p:nvSpPr>
        <p:spPr>
          <a:xfrm>
            <a:off x="4960175" y="2680825"/>
            <a:ext cx="1641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</a:rPr>
              <a:t>DMI</a:t>
            </a:r>
            <a:endParaRPr sz="1200" dirty="0">
              <a:solidFill>
                <a:schemeClr val="accent2"/>
              </a:solidFill>
            </a:endParaRPr>
          </a:p>
        </p:txBody>
      </p:sp>
      <p:sp>
        <p:nvSpPr>
          <p:cNvPr id="1596" name="Google Shape;1596;p55"/>
          <p:cNvSpPr txBox="1">
            <a:spLocks noGrp="1"/>
          </p:cNvSpPr>
          <p:nvPr>
            <p:ph type="subTitle" idx="4294967295"/>
          </p:nvPr>
        </p:nvSpPr>
        <p:spPr>
          <a:xfrm>
            <a:off x="4884864" y="3647161"/>
            <a:ext cx="18348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Valider la dm au MAGASINIER</a:t>
            </a:r>
            <a:endParaRPr sz="1400" dirty="0"/>
          </a:p>
        </p:txBody>
      </p:sp>
      <p:sp>
        <p:nvSpPr>
          <p:cNvPr id="1597" name="Google Shape;1597;p55"/>
          <p:cNvSpPr txBox="1">
            <a:spLocks noGrp="1"/>
          </p:cNvSpPr>
          <p:nvPr>
            <p:ph type="title" idx="4294967295"/>
          </p:nvPr>
        </p:nvSpPr>
        <p:spPr>
          <a:xfrm>
            <a:off x="7030125" y="3202475"/>
            <a:ext cx="152365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</a:rPr>
              <a:t>MAGASINIER</a:t>
            </a:r>
            <a:endParaRPr sz="1200" dirty="0">
              <a:solidFill>
                <a:schemeClr val="accent2"/>
              </a:solidFill>
            </a:endParaRPr>
          </a:p>
        </p:txBody>
      </p:sp>
      <p:sp>
        <p:nvSpPr>
          <p:cNvPr id="1598" name="Google Shape;1598;p55"/>
          <p:cNvSpPr txBox="1">
            <a:spLocks noGrp="1"/>
          </p:cNvSpPr>
          <p:nvPr>
            <p:ph type="subTitle" idx="4294967295"/>
          </p:nvPr>
        </p:nvSpPr>
        <p:spPr>
          <a:xfrm>
            <a:off x="7001369" y="3601241"/>
            <a:ext cx="16791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/>
              <a:t>Envoyer la dm au DISTRICT</a:t>
            </a:r>
            <a:endParaRPr sz="1400" dirty="0"/>
          </a:p>
        </p:txBody>
      </p:sp>
      <p:cxnSp>
        <p:nvCxnSpPr>
          <p:cNvPr id="1599" name="Google Shape;1599;p55"/>
          <p:cNvCxnSpPr/>
          <p:nvPr/>
        </p:nvCxnSpPr>
        <p:spPr>
          <a:xfrm>
            <a:off x="1685119" y="1991337"/>
            <a:ext cx="1834800" cy="148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8D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0" name="Google Shape;1600;p55"/>
          <p:cNvGrpSpPr/>
          <p:nvPr/>
        </p:nvGrpSpPr>
        <p:grpSpPr>
          <a:xfrm>
            <a:off x="1077475" y="1547511"/>
            <a:ext cx="955350" cy="866700"/>
            <a:chOff x="1041150" y="1564686"/>
            <a:chExt cx="955350" cy="866700"/>
          </a:xfrm>
        </p:grpSpPr>
        <p:sp>
          <p:nvSpPr>
            <p:cNvPr id="1601" name="Google Shape;1601;p55"/>
            <p:cNvSpPr/>
            <p:nvPr/>
          </p:nvSpPr>
          <p:spPr>
            <a:xfrm>
              <a:off x="1041150" y="1564686"/>
              <a:ext cx="866700" cy="866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1648800" y="2076663"/>
              <a:ext cx="347700" cy="3477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5"/>
            <p:cNvSpPr txBox="1"/>
            <p:nvPr/>
          </p:nvSpPr>
          <p:spPr>
            <a:xfrm>
              <a:off x="1648800" y="2076663"/>
              <a:ext cx="3477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01</a:t>
              </a:r>
              <a:endParaRPr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604" name="Google Shape;1604;p55"/>
          <p:cNvSpPr/>
          <p:nvPr/>
        </p:nvSpPr>
        <p:spPr>
          <a:xfrm>
            <a:off x="3018825" y="1938636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5"/>
          <p:cNvSpPr/>
          <p:nvPr/>
        </p:nvSpPr>
        <p:spPr>
          <a:xfrm>
            <a:off x="5279950" y="1632386"/>
            <a:ext cx="866700" cy="86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5"/>
          <p:cNvSpPr/>
          <p:nvPr/>
        </p:nvSpPr>
        <p:spPr>
          <a:xfrm>
            <a:off x="7177338" y="2121236"/>
            <a:ext cx="866700" cy="8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7" name="Google Shape;1607;p55"/>
          <p:cNvGrpSpPr/>
          <p:nvPr/>
        </p:nvGrpSpPr>
        <p:grpSpPr>
          <a:xfrm>
            <a:off x="1297063" y="1745806"/>
            <a:ext cx="465627" cy="470114"/>
            <a:chOff x="1353700" y="319475"/>
            <a:chExt cx="4927275" cy="4974750"/>
          </a:xfrm>
        </p:grpSpPr>
        <p:sp>
          <p:nvSpPr>
            <p:cNvPr id="1608" name="Google Shape;1608;p55"/>
            <p:cNvSpPr/>
            <p:nvPr/>
          </p:nvSpPr>
          <p:spPr>
            <a:xfrm>
              <a:off x="1679900" y="401200"/>
              <a:ext cx="3098925" cy="4893025"/>
            </a:xfrm>
            <a:custGeom>
              <a:avLst/>
              <a:gdLst/>
              <a:ahLst/>
              <a:cxnLst/>
              <a:rect l="l" t="t" r="r" b="b"/>
              <a:pathLst>
                <a:path w="123957" h="195721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182672"/>
                  </a:lnTo>
                  <a:cubicBezTo>
                    <a:pt x="1" y="189881"/>
                    <a:pt x="5840" y="195720"/>
                    <a:pt x="13049" y="195720"/>
                  </a:cubicBezTo>
                  <a:lnTo>
                    <a:pt x="110908" y="195720"/>
                  </a:lnTo>
                  <a:cubicBezTo>
                    <a:pt x="118117" y="195720"/>
                    <a:pt x="123956" y="189881"/>
                    <a:pt x="123956" y="182672"/>
                  </a:cubicBezTo>
                  <a:lnTo>
                    <a:pt x="123956" y="163100"/>
                  </a:lnTo>
                  <a:lnTo>
                    <a:pt x="117432" y="163100"/>
                  </a:lnTo>
                  <a:lnTo>
                    <a:pt x="117432" y="182672"/>
                  </a:lnTo>
                  <a:cubicBezTo>
                    <a:pt x="117432" y="186260"/>
                    <a:pt x="114497" y="189196"/>
                    <a:pt x="110908" y="189196"/>
                  </a:cubicBezTo>
                  <a:lnTo>
                    <a:pt x="13049" y="189196"/>
                  </a:lnTo>
                  <a:cubicBezTo>
                    <a:pt x="9461" y="189196"/>
                    <a:pt x="6525" y="186260"/>
                    <a:pt x="6525" y="182672"/>
                  </a:cubicBezTo>
                  <a:lnTo>
                    <a:pt x="6525" y="13049"/>
                  </a:lnTo>
                  <a:cubicBezTo>
                    <a:pt x="6525" y="9461"/>
                    <a:pt x="9461" y="6525"/>
                    <a:pt x="13049" y="6525"/>
                  </a:cubicBezTo>
                  <a:lnTo>
                    <a:pt x="110908" y="6525"/>
                  </a:lnTo>
                  <a:cubicBezTo>
                    <a:pt x="113681" y="6525"/>
                    <a:pt x="116128" y="8254"/>
                    <a:pt x="117074" y="10863"/>
                  </a:cubicBezTo>
                  <a:lnTo>
                    <a:pt x="123206" y="8710"/>
                  </a:lnTo>
                  <a:cubicBezTo>
                    <a:pt x="121379" y="3491"/>
                    <a:pt x="116454" y="1"/>
                    <a:pt x="110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5"/>
            <p:cNvSpPr/>
            <p:nvPr/>
          </p:nvSpPr>
          <p:spPr>
            <a:xfrm>
              <a:off x="4615700" y="2358400"/>
              <a:ext cx="163125" cy="326225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9"/>
                  </a:lnTo>
                  <a:lnTo>
                    <a:pt x="6524" y="13049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2984700" y="727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3310900" y="727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3147800" y="48049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2691125" y="4168800"/>
              <a:ext cx="189225" cy="189225"/>
            </a:xfrm>
            <a:custGeom>
              <a:avLst/>
              <a:gdLst/>
              <a:ahLst/>
              <a:cxnLst/>
              <a:rect l="l" t="t" r="r" b="b"/>
              <a:pathLst>
                <a:path w="7569" h="7569" extrusionOk="0">
                  <a:moveTo>
                    <a:pt x="6427" y="1"/>
                  </a:moveTo>
                  <a:lnTo>
                    <a:pt x="1" y="1142"/>
                  </a:lnTo>
                  <a:lnTo>
                    <a:pt x="1142" y="7569"/>
                  </a:lnTo>
                  <a:lnTo>
                    <a:pt x="7568" y="6427"/>
                  </a:lnTo>
                  <a:lnTo>
                    <a:pt x="6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5829150" y="374300"/>
              <a:ext cx="451825" cy="1671800"/>
            </a:xfrm>
            <a:custGeom>
              <a:avLst/>
              <a:gdLst/>
              <a:ahLst/>
              <a:cxnLst/>
              <a:rect l="l" t="t" r="r" b="b"/>
              <a:pathLst>
                <a:path w="18073" h="66872" extrusionOk="0">
                  <a:moveTo>
                    <a:pt x="6166" y="1"/>
                  </a:moveTo>
                  <a:lnTo>
                    <a:pt x="1" y="2153"/>
                  </a:lnTo>
                  <a:cubicBezTo>
                    <a:pt x="294" y="3002"/>
                    <a:pt x="523" y="3882"/>
                    <a:pt x="686" y="4763"/>
                  </a:cubicBezTo>
                  <a:lnTo>
                    <a:pt x="11646" y="66871"/>
                  </a:lnTo>
                  <a:lnTo>
                    <a:pt x="18072" y="65762"/>
                  </a:lnTo>
                  <a:lnTo>
                    <a:pt x="7112" y="3621"/>
                  </a:lnTo>
                  <a:cubicBezTo>
                    <a:pt x="6884" y="2382"/>
                    <a:pt x="6557" y="1175"/>
                    <a:pt x="6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2170850" y="319475"/>
              <a:ext cx="3821425" cy="4575975"/>
            </a:xfrm>
            <a:custGeom>
              <a:avLst/>
              <a:gdLst/>
              <a:ahLst/>
              <a:cxnLst/>
              <a:rect l="l" t="t" r="r" b="b"/>
              <a:pathLst>
                <a:path w="152857" h="183039" extrusionOk="0">
                  <a:moveTo>
                    <a:pt x="122031" y="15600"/>
                  </a:moveTo>
                  <a:lnTo>
                    <a:pt x="131915" y="71641"/>
                  </a:lnTo>
                  <a:lnTo>
                    <a:pt x="131915" y="71641"/>
                  </a:lnTo>
                  <a:lnTo>
                    <a:pt x="84975" y="68314"/>
                  </a:lnTo>
                  <a:lnTo>
                    <a:pt x="79038" y="34781"/>
                  </a:lnTo>
                  <a:lnTo>
                    <a:pt x="122031" y="15600"/>
                  </a:lnTo>
                  <a:close/>
                  <a:moveTo>
                    <a:pt x="72742" y="36607"/>
                  </a:moveTo>
                  <a:lnTo>
                    <a:pt x="78418" y="68738"/>
                  </a:lnTo>
                  <a:lnTo>
                    <a:pt x="64065" y="71282"/>
                  </a:lnTo>
                  <a:lnTo>
                    <a:pt x="62369" y="71576"/>
                  </a:lnTo>
                  <a:lnTo>
                    <a:pt x="59140" y="72131"/>
                  </a:lnTo>
                  <a:cubicBezTo>
                    <a:pt x="58182" y="72300"/>
                    <a:pt x="57229" y="72382"/>
                    <a:pt x="56288" y="72382"/>
                  </a:cubicBezTo>
                  <a:cubicBezTo>
                    <a:pt x="48543" y="72382"/>
                    <a:pt x="41646" y="66831"/>
                    <a:pt x="40220" y="58919"/>
                  </a:cubicBezTo>
                  <a:lnTo>
                    <a:pt x="40253" y="58919"/>
                  </a:lnTo>
                  <a:cubicBezTo>
                    <a:pt x="38687" y="50047"/>
                    <a:pt x="44624" y="41598"/>
                    <a:pt x="53464" y="40033"/>
                  </a:cubicBezTo>
                  <a:lnTo>
                    <a:pt x="72742" y="36607"/>
                  </a:lnTo>
                  <a:close/>
                  <a:moveTo>
                    <a:pt x="130936" y="6532"/>
                  </a:moveTo>
                  <a:cubicBezTo>
                    <a:pt x="132535" y="6532"/>
                    <a:pt x="133872" y="7674"/>
                    <a:pt x="134166" y="9239"/>
                  </a:cubicBezTo>
                  <a:lnTo>
                    <a:pt x="145485" y="73501"/>
                  </a:lnTo>
                  <a:cubicBezTo>
                    <a:pt x="145811" y="75262"/>
                    <a:pt x="144637" y="76958"/>
                    <a:pt x="142842" y="77284"/>
                  </a:cubicBezTo>
                  <a:cubicBezTo>
                    <a:pt x="142664" y="77314"/>
                    <a:pt x="142487" y="77328"/>
                    <a:pt x="142312" y="77328"/>
                  </a:cubicBezTo>
                  <a:cubicBezTo>
                    <a:pt x="140752" y="77328"/>
                    <a:pt x="139352" y="76193"/>
                    <a:pt x="139059" y="74610"/>
                  </a:cubicBezTo>
                  <a:lnTo>
                    <a:pt x="127739" y="10348"/>
                  </a:lnTo>
                  <a:cubicBezTo>
                    <a:pt x="127413" y="8587"/>
                    <a:pt x="128620" y="6891"/>
                    <a:pt x="130382" y="6597"/>
                  </a:cubicBezTo>
                  <a:cubicBezTo>
                    <a:pt x="130577" y="6565"/>
                    <a:pt x="130740" y="6532"/>
                    <a:pt x="130936" y="6532"/>
                  </a:cubicBezTo>
                  <a:close/>
                  <a:moveTo>
                    <a:pt x="79527" y="75132"/>
                  </a:moveTo>
                  <a:lnTo>
                    <a:pt x="84649" y="104065"/>
                  </a:lnTo>
                  <a:lnTo>
                    <a:pt x="80212" y="104848"/>
                  </a:lnTo>
                  <a:lnTo>
                    <a:pt x="77929" y="101782"/>
                  </a:lnTo>
                  <a:cubicBezTo>
                    <a:pt x="75907" y="99042"/>
                    <a:pt x="73134" y="96987"/>
                    <a:pt x="69937" y="95813"/>
                  </a:cubicBezTo>
                  <a:lnTo>
                    <a:pt x="66708" y="77415"/>
                  </a:lnTo>
                  <a:lnTo>
                    <a:pt x="79527" y="75132"/>
                  </a:lnTo>
                  <a:close/>
                  <a:moveTo>
                    <a:pt x="63956" y="101256"/>
                  </a:moveTo>
                  <a:cubicBezTo>
                    <a:pt x="67198" y="101256"/>
                    <a:pt x="70464" y="102684"/>
                    <a:pt x="72677" y="105664"/>
                  </a:cubicBezTo>
                  <a:lnTo>
                    <a:pt x="73003" y="106120"/>
                  </a:lnTo>
                  <a:lnTo>
                    <a:pt x="65338" y="107458"/>
                  </a:lnTo>
                  <a:lnTo>
                    <a:pt x="66479" y="113884"/>
                  </a:lnTo>
                  <a:lnTo>
                    <a:pt x="105036" y="107099"/>
                  </a:lnTo>
                  <a:cubicBezTo>
                    <a:pt x="105218" y="107069"/>
                    <a:pt x="105399" y="107054"/>
                    <a:pt x="105578" y="107054"/>
                  </a:cubicBezTo>
                  <a:cubicBezTo>
                    <a:pt x="107133" y="107054"/>
                    <a:pt x="108524" y="108162"/>
                    <a:pt x="108787" y="109741"/>
                  </a:cubicBezTo>
                  <a:cubicBezTo>
                    <a:pt x="109114" y="111503"/>
                    <a:pt x="107939" y="113199"/>
                    <a:pt x="106178" y="113525"/>
                  </a:cubicBezTo>
                  <a:lnTo>
                    <a:pt x="83670" y="117472"/>
                  </a:lnTo>
                  <a:lnTo>
                    <a:pt x="84812" y="123898"/>
                  </a:lnTo>
                  <a:lnTo>
                    <a:pt x="116942" y="118255"/>
                  </a:lnTo>
                  <a:cubicBezTo>
                    <a:pt x="117140" y="118218"/>
                    <a:pt x="117337" y="118201"/>
                    <a:pt x="117532" y="118201"/>
                  </a:cubicBezTo>
                  <a:cubicBezTo>
                    <a:pt x="119068" y="118201"/>
                    <a:pt x="120437" y="119305"/>
                    <a:pt x="120726" y="120897"/>
                  </a:cubicBezTo>
                  <a:cubicBezTo>
                    <a:pt x="121020" y="122659"/>
                    <a:pt x="119845" y="124355"/>
                    <a:pt x="118084" y="124681"/>
                  </a:cubicBezTo>
                  <a:lnTo>
                    <a:pt x="105232" y="126932"/>
                  </a:lnTo>
                  <a:lnTo>
                    <a:pt x="82757" y="130912"/>
                  </a:lnTo>
                  <a:lnTo>
                    <a:pt x="83866" y="137338"/>
                  </a:lnTo>
                  <a:lnTo>
                    <a:pt x="106373" y="133358"/>
                  </a:lnTo>
                  <a:cubicBezTo>
                    <a:pt x="106583" y="133315"/>
                    <a:pt x="106792" y="133295"/>
                    <a:pt x="106999" y="133295"/>
                  </a:cubicBezTo>
                  <a:cubicBezTo>
                    <a:pt x="108527" y="133295"/>
                    <a:pt x="109903" y="134420"/>
                    <a:pt x="110190" y="136000"/>
                  </a:cubicBezTo>
                  <a:cubicBezTo>
                    <a:pt x="110516" y="137794"/>
                    <a:pt x="109309" y="139491"/>
                    <a:pt x="107515" y="139784"/>
                  </a:cubicBezTo>
                  <a:lnTo>
                    <a:pt x="97892" y="141480"/>
                  </a:lnTo>
                  <a:lnTo>
                    <a:pt x="97860" y="141480"/>
                  </a:lnTo>
                  <a:lnTo>
                    <a:pt x="81811" y="144318"/>
                  </a:lnTo>
                  <a:lnTo>
                    <a:pt x="82920" y="150744"/>
                  </a:lnTo>
                  <a:lnTo>
                    <a:pt x="99001" y="147906"/>
                  </a:lnTo>
                  <a:cubicBezTo>
                    <a:pt x="99219" y="147863"/>
                    <a:pt x="99435" y="147842"/>
                    <a:pt x="99649" y="147842"/>
                  </a:cubicBezTo>
                  <a:cubicBezTo>
                    <a:pt x="101194" y="147842"/>
                    <a:pt x="102564" y="148943"/>
                    <a:pt x="102851" y="150549"/>
                  </a:cubicBezTo>
                  <a:cubicBezTo>
                    <a:pt x="103144" y="152343"/>
                    <a:pt x="101937" y="154039"/>
                    <a:pt x="100110" y="154333"/>
                  </a:cubicBezTo>
                  <a:lnTo>
                    <a:pt x="79168" y="158019"/>
                  </a:lnTo>
                  <a:cubicBezTo>
                    <a:pt x="75795" y="158607"/>
                    <a:pt x="72389" y="158901"/>
                    <a:pt x="68988" y="158901"/>
                  </a:cubicBezTo>
                  <a:cubicBezTo>
                    <a:pt x="63348" y="158901"/>
                    <a:pt x="57724" y="158093"/>
                    <a:pt x="52290" y="156485"/>
                  </a:cubicBezTo>
                  <a:cubicBezTo>
                    <a:pt x="52013" y="156406"/>
                    <a:pt x="51713" y="156363"/>
                    <a:pt x="51410" y="156363"/>
                  </a:cubicBezTo>
                  <a:cubicBezTo>
                    <a:pt x="51213" y="156363"/>
                    <a:pt x="51015" y="156382"/>
                    <a:pt x="50822" y="156420"/>
                  </a:cubicBezTo>
                  <a:lnTo>
                    <a:pt x="41166" y="158116"/>
                  </a:lnTo>
                  <a:lnTo>
                    <a:pt x="35490" y="125986"/>
                  </a:lnTo>
                  <a:lnTo>
                    <a:pt x="39992" y="125203"/>
                  </a:lnTo>
                  <a:cubicBezTo>
                    <a:pt x="44265" y="124420"/>
                    <a:pt x="47919" y="121582"/>
                    <a:pt x="49680" y="117570"/>
                  </a:cubicBezTo>
                  <a:lnTo>
                    <a:pt x="53986" y="107751"/>
                  </a:lnTo>
                  <a:cubicBezTo>
                    <a:pt x="55856" y="103504"/>
                    <a:pt x="59887" y="101256"/>
                    <a:pt x="63956" y="101256"/>
                  </a:cubicBezTo>
                  <a:close/>
                  <a:moveTo>
                    <a:pt x="27955" y="120701"/>
                  </a:moveTo>
                  <a:lnTo>
                    <a:pt x="35882" y="165684"/>
                  </a:lnTo>
                  <a:lnTo>
                    <a:pt x="16604" y="169077"/>
                  </a:lnTo>
                  <a:lnTo>
                    <a:pt x="8677" y="124094"/>
                  </a:lnTo>
                  <a:lnTo>
                    <a:pt x="27955" y="120701"/>
                  </a:lnTo>
                  <a:close/>
                  <a:moveTo>
                    <a:pt x="131003" y="0"/>
                  </a:moveTo>
                  <a:cubicBezTo>
                    <a:pt x="130872" y="0"/>
                    <a:pt x="130741" y="3"/>
                    <a:pt x="130610" y="8"/>
                  </a:cubicBezTo>
                  <a:cubicBezTo>
                    <a:pt x="125717" y="204"/>
                    <a:pt x="121737" y="3955"/>
                    <a:pt x="121248" y="8815"/>
                  </a:cubicBezTo>
                  <a:lnTo>
                    <a:pt x="74439" y="29692"/>
                  </a:lnTo>
                  <a:lnTo>
                    <a:pt x="52322" y="33606"/>
                  </a:lnTo>
                  <a:cubicBezTo>
                    <a:pt x="39666" y="35564"/>
                    <a:pt x="31087" y="47535"/>
                    <a:pt x="33338" y="60159"/>
                  </a:cubicBezTo>
                  <a:cubicBezTo>
                    <a:pt x="35289" y="71235"/>
                    <a:pt x="44938" y="79004"/>
                    <a:pt x="55781" y="79004"/>
                  </a:cubicBezTo>
                  <a:cubicBezTo>
                    <a:pt x="57264" y="79004"/>
                    <a:pt x="58770" y="78859"/>
                    <a:pt x="60282" y="78557"/>
                  </a:cubicBezTo>
                  <a:lnTo>
                    <a:pt x="63152" y="94769"/>
                  </a:lnTo>
                  <a:cubicBezTo>
                    <a:pt x="62402" y="94801"/>
                    <a:pt x="61652" y="94899"/>
                    <a:pt x="60934" y="95030"/>
                  </a:cubicBezTo>
                  <a:cubicBezTo>
                    <a:pt x="55193" y="96008"/>
                    <a:pt x="50333" y="99825"/>
                    <a:pt x="48017" y="105174"/>
                  </a:cubicBezTo>
                  <a:lnTo>
                    <a:pt x="43711" y="114960"/>
                  </a:lnTo>
                  <a:cubicBezTo>
                    <a:pt x="42830" y="116983"/>
                    <a:pt x="41003" y="118385"/>
                    <a:pt x="38883" y="118777"/>
                  </a:cubicBezTo>
                  <a:lnTo>
                    <a:pt x="34381" y="119560"/>
                  </a:lnTo>
                  <a:lnTo>
                    <a:pt x="33827" y="116363"/>
                  </a:lnTo>
                  <a:cubicBezTo>
                    <a:pt x="33537" y="114771"/>
                    <a:pt x="32168" y="113666"/>
                    <a:pt x="30633" y="113666"/>
                  </a:cubicBezTo>
                  <a:cubicBezTo>
                    <a:pt x="30438" y="113666"/>
                    <a:pt x="30241" y="113684"/>
                    <a:pt x="30043" y="113721"/>
                  </a:cubicBezTo>
                  <a:lnTo>
                    <a:pt x="7568" y="117668"/>
                  </a:lnTo>
                  <a:lnTo>
                    <a:pt x="6394" y="111242"/>
                  </a:lnTo>
                  <a:lnTo>
                    <a:pt x="0" y="112383"/>
                  </a:lnTo>
                  <a:lnTo>
                    <a:pt x="12461" y="183038"/>
                  </a:lnTo>
                  <a:lnTo>
                    <a:pt x="18887" y="181929"/>
                  </a:lnTo>
                  <a:lnTo>
                    <a:pt x="17745" y="175503"/>
                  </a:lnTo>
                  <a:lnTo>
                    <a:pt x="40253" y="171523"/>
                  </a:lnTo>
                  <a:cubicBezTo>
                    <a:pt x="42014" y="171230"/>
                    <a:pt x="43189" y="169533"/>
                    <a:pt x="42895" y="167772"/>
                  </a:cubicBezTo>
                  <a:lnTo>
                    <a:pt x="42308" y="164543"/>
                  </a:lnTo>
                  <a:lnTo>
                    <a:pt x="51213" y="162977"/>
                  </a:lnTo>
                  <a:cubicBezTo>
                    <a:pt x="57035" y="164623"/>
                    <a:pt x="63043" y="165454"/>
                    <a:pt x="69061" y="165454"/>
                  </a:cubicBezTo>
                  <a:cubicBezTo>
                    <a:pt x="72821" y="165454"/>
                    <a:pt x="76585" y="165130"/>
                    <a:pt x="80310" y="164477"/>
                  </a:cubicBezTo>
                  <a:lnTo>
                    <a:pt x="101285" y="160791"/>
                  </a:lnTo>
                  <a:cubicBezTo>
                    <a:pt x="107972" y="159682"/>
                    <a:pt x="111495" y="152180"/>
                    <a:pt x="108070" y="146341"/>
                  </a:cubicBezTo>
                  <a:lnTo>
                    <a:pt x="108657" y="146243"/>
                  </a:lnTo>
                  <a:cubicBezTo>
                    <a:pt x="115344" y="145101"/>
                    <a:pt x="118834" y="137631"/>
                    <a:pt x="115409" y="131792"/>
                  </a:cubicBezTo>
                  <a:lnTo>
                    <a:pt x="119226" y="131107"/>
                  </a:lnTo>
                  <a:cubicBezTo>
                    <a:pt x="124543" y="130194"/>
                    <a:pt x="128098" y="125105"/>
                    <a:pt x="127152" y="119788"/>
                  </a:cubicBezTo>
                  <a:cubicBezTo>
                    <a:pt x="126335" y="115032"/>
                    <a:pt x="122178" y="111686"/>
                    <a:pt x="117505" y="111686"/>
                  </a:cubicBezTo>
                  <a:cubicBezTo>
                    <a:pt x="116953" y="111686"/>
                    <a:pt x="116395" y="111732"/>
                    <a:pt x="115833" y="111829"/>
                  </a:cubicBezTo>
                  <a:lnTo>
                    <a:pt x="115213" y="111959"/>
                  </a:lnTo>
                  <a:cubicBezTo>
                    <a:pt x="115442" y="110850"/>
                    <a:pt x="115442" y="109741"/>
                    <a:pt x="115246" y="108632"/>
                  </a:cubicBezTo>
                  <a:cubicBezTo>
                    <a:pt x="114403" y="103893"/>
                    <a:pt x="110294" y="100553"/>
                    <a:pt x="105646" y="100553"/>
                  </a:cubicBezTo>
                  <a:cubicBezTo>
                    <a:pt x="105079" y="100553"/>
                    <a:pt x="104505" y="100603"/>
                    <a:pt x="103927" y="100706"/>
                  </a:cubicBezTo>
                  <a:lnTo>
                    <a:pt x="91075" y="102989"/>
                  </a:lnTo>
                  <a:lnTo>
                    <a:pt x="86117" y="74936"/>
                  </a:lnTo>
                  <a:lnTo>
                    <a:pt x="86117" y="74936"/>
                  </a:lnTo>
                  <a:lnTo>
                    <a:pt x="133513" y="78296"/>
                  </a:lnTo>
                  <a:cubicBezTo>
                    <a:pt x="135131" y="81730"/>
                    <a:pt x="138601" y="83855"/>
                    <a:pt x="142312" y="83855"/>
                  </a:cubicBezTo>
                  <a:cubicBezTo>
                    <a:pt x="142866" y="83855"/>
                    <a:pt x="143425" y="83808"/>
                    <a:pt x="143984" y="83711"/>
                  </a:cubicBezTo>
                  <a:lnTo>
                    <a:pt x="143984" y="83678"/>
                  </a:lnTo>
                  <a:cubicBezTo>
                    <a:pt x="149301" y="82732"/>
                    <a:pt x="152857" y="77676"/>
                    <a:pt x="151911" y="72359"/>
                  </a:cubicBezTo>
                  <a:lnTo>
                    <a:pt x="140592" y="8098"/>
                  </a:lnTo>
                  <a:cubicBezTo>
                    <a:pt x="139766" y="3400"/>
                    <a:pt x="135699" y="0"/>
                    <a:pt x="13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1353700" y="1950650"/>
              <a:ext cx="163125" cy="2283425"/>
            </a:xfrm>
            <a:custGeom>
              <a:avLst/>
              <a:gdLst/>
              <a:ahLst/>
              <a:cxnLst/>
              <a:rect l="l" t="t" r="r" b="b"/>
              <a:pathLst>
                <a:path w="6525" h="91337" extrusionOk="0">
                  <a:moveTo>
                    <a:pt x="1" y="1"/>
                  </a:moveTo>
                  <a:lnTo>
                    <a:pt x="1" y="91336"/>
                  </a:lnTo>
                  <a:lnTo>
                    <a:pt x="6525" y="91336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1353700" y="43971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55"/>
          <p:cNvGrpSpPr/>
          <p:nvPr/>
        </p:nvGrpSpPr>
        <p:grpSpPr>
          <a:xfrm>
            <a:off x="3210628" y="2135002"/>
            <a:ext cx="483086" cy="473938"/>
            <a:chOff x="1342300" y="482750"/>
            <a:chExt cx="4904425" cy="4811550"/>
          </a:xfrm>
        </p:grpSpPr>
        <p:sp>
          <p:nvSpPr>
            <p:cNvPr id="1619" name="Google Shape;1619;p55"/>
            <p:cNvSpPr/>
            <p:nvPr/>
          </p:nvSpPr>
          <p:spPr>
            <a:xfrm>
              <a:off x="3392450" y="3826075"/>
              <a:ext cx="677700" cy="815950"/>
            </a:xfrm>
            <a:custGeom>
              <a:avLst/>
              <a:gdLst/>
              <a:ahLst/>
              <a:cxnLst/>
              <a:rect l="l" t="t" r="r" b="b"/>
              <a:pathLst>
                <a:path w="27108" h="32638" extrusionOk="0">
                  <a:moveTo>
                    <a:pt x="16285" y="1"/>
                  </a:moveTo>
                  <a:cubicBezTo>
                    <a:pt x="14017" y="1"/>
                    <a:pt x="11736" y="474"/>
                    <a:pt x="9591" y="1445"/>
                  </a:cubicBezTo>
                  <a:cubicBezTo>
                    <a:pt x="3752" y="4087"/>
                    <a:pt x="1" y="9893"/>
                    <a:pt x="1" y="16319"/>
                  </a:cubicBezTo>
                  <a:cubicBezTo>
                    <a:pt x="1" y="22745"/>
                    <a:pt x="3752" y="28552"/>
                    <a:pt x="9591" y="31194"/>
                  </a:cubicBezTo>
                  <a:cubicBezTo>
                    <a:pt x="11736" y="32165"/>
                    <a:pt x="14017" y="32638"/>
                    <a:pt x="16285" y="32638"/>
                  </a:cubicBezTo>
                  <a:cubicBezTo>
                    <a:pt x="20190" y="32638"/>
                    <a:pt x="24054" y="31235"/>
                    <a:pt x="27108" y="28552"/>
                  </a:cubicBezTo>
                  <a:lnTo>
                    <a:pt x="22769" y="23659"/>
                  </a:lnTo>
                  <a:cubicBezTo>
                    <a:pt x="20883" y="25329"/>
                    <a:pt x="18598" y="26110"/>
                    <a:pt x="16341" y="26110"/>
                  </a:cubicBezTo>
                  <a:cubicBezTo>
                    <a:pt x="12473" y="26110"/>
                    <a:pt x="8690" y="23815"/>
                    <a:pt x="7144" y="19777"/>
                  </a:cubicBezTo>
                  <a:cubicBezTo>
                    <a:pt x="4731" y="13384"/>
                    <a:pt x="9460" y="6533"/>
                    <a:pt x="16311" y="6533"/>
                  </a:cubicBezTo>
                  <a:cubicBezTo>
                    <a:pt x="18692" y="6533"/>
                    <a:pt x="21008" y="7414"/>
                    <a:pt x="22769" y="8980"/>
                  </a:cubicBezTo>
                  <a:lnTo>
                    <a:pt x="27108" y="4087"/>
                  </a:lnTo>
                  <a:cubicBezTo>
                    <a:pt x="24054" y="1404"/>
                    <a:pt x="20190" y="1"/>
                    <a:pt x="16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3066250" y="3500175"/>
              <a:ext cx="1414925" cy="1467775"/>
            </a:xfrm>
            <a:custGeom>
              <a:avLst/>
              <a:gdLst/>
              <a:ahLst/>
              <a:cxnLst/>
              <a:rect l="l" t="t" r="r" b="b"/>
              <a:pathLst>
                <a:path w="56597" h="58711" extrusionOk="0">
                  <a:moveTo>
                    <a:pt x="29407" y="0"/>
                  </a:moveTo>
                  <a:cubicBezTo>
                    <a:pt x="27536" y="0"/>
                    <a:pt x="25642" y="180"/>
                    <a:pt x="23748" y="552"/>
                  </a:cubicBezTo>
                  <a:cubicBezTo>
                    <a:pt x="9982" y="3227"/>
                    <a:pt x="1" y="15296"/>
                    <a:pt x="1" y="29355"/>
                  </a:cubicBezTo>
                  <a:cubicBezTo>
                    <a:pt x="1" y="43414"/>
                    <a:pt x="9982" y="55484"/>
                    <a:pt x="23748" y="58159"/>
                  </a:cubicBezTo>
                  <a:cubicBezTo>
                    <a:pt x="25642" y="58530"/>
                    <a:pt x="27536" y="58710"/>
                    <a:pt x="29408" y="58710"/>
                  </a:cubicBezTo>
                  <a:cubicBezTo>
                    <a:pt x="41166" y="58710"/>
                    <a:pt x="52037" y="51609"/>
                    <a:pt x="56596" y="40381"/>
                  </a:cubicBezTo>
                  <a:lnTo>
                    <a:pt x="50529" y="37934"/>
                  </a:lnTo>
                  <a:cubicBezTo>
                    <a:pt x="46980" y="46667"/>
                    <a:pt x="38517" y="52188"/>
                    <a:pt x="29384" y="52188"/>
                  </a:cubicBezTo>
                  <a:cubicBezTo>
                    <a:pt x="27940" y="52188"/>
                    <a:pt x="26480" y="52050"/>
                    <a:pt x="25020" y="51765"/>
                  </a:cubicBezTo>
                  <a:cubicBezTo>
                    <a:pt x="14288" y="49678"/>
                    <a:pt x="6525" y="40283"/>
                    <a:pt x="6525" y="29355"/>
                  </a:cubicBezTo>
                  <a:cubicBezTo>
                    <a:pt x="6525" y="18428"/>
                    <a:pt x="14288" y="9033"/>
                    <a:pt x="25020" y="6945"/>
                  </a:cubicBezTo>
                  <a:cubicBezTo>
                    <a:pt x="26480" y="6661"/>
                    <a:pt x="27939" y="6523"/>
                    <a:pt x="29382" y="6523"/>
                  </a:cubicBezTo>
                  <a:cubicBezTo>
                    <a:pt x="38516" y="6523"/>
                    <a:pt x="46979" y="12048"/>
                    <a:pt x="50529" y="20809"/>
                  </a:cubicBezTo>
                  <a:lnTo>
                    <a:pt x="56596" y="18362"/>
                  </a:lnTo>
                  <a:cubicBezTo>
                    <a:pt x="52037" y="7106"/>
                    <a:pt x="41166" y="0"/>
                    <a:pt x="29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3800200" y="3907850"/>
              <a:ext cx="2446525" cy="652425"/>
            </a:xfrm>
            <a:custGeom>
              <a:avLst/>
              <a:gdLst/>
              <a:ahLst/>
              <a:cxnLst/>
              <a:rect l="l" t="t" r="r" b="b"/>
              <a:pathLst>
                <a:path w="97861" h="26097" extrusionOk="0">
                  <a:moveTo>
                    <a:pt x="91336" y="6524"/>
                  </a:moveTo>
                  <a:lnTo>
                    <a:pt x="91336" y="19572"/>
                  </a:lnTo>
                  <a:lnTo>
                    <a:pt x="69840" y="19572"/>
                  </a:lnTo>
                  <a:lnTo>
                    <a:pt x="63316" y="13048"/>
                  </a:lnTo>
                  <a:lnTo>
                    <a:pt x="69840" y="6524"/>
                  </a:lnTo>
                  <a:close/>
                  <a:moveTo>
                    <a:pt x="68502" y="0"/>
                  </a:moveTo>
                  <a:cubicBezTo>
                    <a:pt x="67622" y="0"/>
                    <a:pt x="66806" y="359"/>
                    <a:pt x="66186" y="946"/>
                  </a:cubicBezTo>
                  <a:lnTo>
                    <a:pt x="57379" y="9786"/>
                  </a:lnTo>
                  <a:lnTo>
                    <a:pt x="1" y="9786"/>
                  </a:lnTo>
                  <a:lnTo>
                    <a:pt x="1" y="16310"/>
                  </a:lnTo>
                  <a:lnTo>
                    <a:pt x="57379" y="16310"/>
                  </a:lnTo>
                  <a:lnTo>
                    <a:pt x="66186" y="25150"/>
                  </a:lnTo>
                  <a:cubicBezTo>
                    <a:pt x="66806" y="25737"/>
                    <a:pt x="67622" y="26096"/>
                    <a:pt x="68502" y="26096"/>
                  </a:cubicBezTo>
                  <a:lnTo>
                    <a:pt x="94598" y="26096"/>
                  </a:lnTo>
                  <a:cubicBezTo>
                    <a:pt x="96392" y="26096"/>
                    <a:pt x="97860" y="24628"/>
                    <a:pt x="97860" y="22834"/>
                  </a:cubicBezTo>
                  <a:lnTo>
                    <a:pt x="97860" y="3262"/>
                  </a:lnTo>
                  <a:cubicBezTo>
                    <a:pt x="97860" y="1468"/>
                    <a:pt x="96392" y="0"/>
                    <a:pt x="94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2006100" y="3255450"/>
              <a:ext cx="163125" cy="489325"/>
            </a:xfrm>
            <a:custGeom>
              <a:avLst/>
              <a:gdLst/>
              <a:ahLst/>
              <a:cxnLst/>
              <a:rect l="l" t="t" r="r" b="b"/>
              <a:pathLst>
                <a:path w="6525" h="19573" extrusionOk="0">
                  <a:moveTo>
                    <a:pt x="1" y="0"/>
                  </a:moveTo>
                  <a:lnTo>
                    <a:pt x="1" y="19572"/>
                  </a:lnTo>
                  <a:lnTo>
                    <a:pt x="6525" y="19572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1679900" y="482750"/>
              <a:ext cx="4240625" cy="3262025"/>
            </a:xfrm>
            <a:custGeom>
              <a:avLst/>
              <a:gdLst/>
              <a:ahLst/>
              <a:cxnLst/>
              <a:rect l="l" t="t" r="r" b="b"/>
              <a:pathLst>
                <a:path w="169625" h="130481" extrusionOk="0">
                  <a:moveTo>
                    <a:pt x="84813" y="1"/>
                  </a:moveTo>
                  <a:cubicBezTo>
                    <a:pt x="74015" y="1"/>
                    <a:pt x="65241" y="8776"/>
                    <a:pt x="65241" y="19573"/>
                  </a:cubicBezTo>
                  <a:lnTo>
                    <a:pt x="65241" y="38362"/>
                  </a:lnTo>
                  <a:cubicBezTo>
                    <a:pt x="65208" y="43353"/>
                    <a:pt x="67655" y="47985"/>
                    <a:pt x="71765" y="50790"/>
                  </a:cubicBezTo>
                  <a:lnTo>
                    <a:pt x="71765" y="52910"/>
                  </a:lnTo>
                  <a:lnTo>
                    <a:pt x="58717" y="56172"/>
                  </a:lnTo>
                  <a:lnTo>
                    <a:pt x="58717" y="52193"/>
                  </a:lnTo>
                  <a:cubicBezTo>
                    <a:pt x="58717" y="41396"/>
                    <a:pt x="49942" y="32621"/>
                    <a:pt x="39145" y="32621"/>
                  </a:cubicBezTo>
                  <a:cubicBezTo>
                    <a:pt x="28348" y="32621"/>
                    <a:pt x="19573" y="41396"/>
                    <a:pt x="19573" y="52193"/>
                  </a:cubicBezTo>
                  <a:lnTo>
                    <a:pt x="19573" y="70982"/>
                  </a:lnTo>
                  <a:cubicBezTo>
                    <a:pt x="19540" y="75940"/>
                    <a:pt x="21987" y="80605"/>
                    <a:pt x="26097" y="83410"/>
                  </a:cubicBezTo>
                  <a:lnTo>
                    <a:pt x="26097" y="85530"/>
                  </a:lnTo>
                  <a:lnTo>
                    <a:pt x="12364" y="88955"/>
                  </a:lnTo>
                  <a:cubicBezTo>
                    <a:pt x="5090" y="90782"/>
                    <a:pt x="1" y="97306"/>
                    <a:pt x="1" y="104776"/>
                  </a:cubicBezTo>
                  <a:lnTo>
                    <a:pt x="1" y="130480"/>
                  </a:lnTo>
                  <a:lnTo>
                    <a:pt x="6525" y="130480"/>
                  </a:lnTo>
                  <a:lnTo>
                    <a:pt x="6525" y="104776"/>
                  </a:lnTo>
                  <a:cubicBezTo>
                    <a:pt x="6525" y="100274"/>
                    <a:pt x="9591" y="96360"/>
                    <a:pt x="13930" y="95284"/>
                  </a:cubicBezTo>
                  <a:lnTo>
                    <a:pt x="30142" y="91239"/>
                  </a:lnTo>
                  <a:cubicBezTo>
                    <a:pt x="31610" y="90880"/>
                    <a:pt x="32621" y="89575"/>
                    <a:pt x="32621" y="88075"/>
                  </a:cubicBezTo>
                  <a:lnTo>
                    <a:pt x="32621" y="81551"/>
                  </a:lnTo>
                  <a:cubicBezTo>
                    <a:pt x="32621" y="80311"/>
                    <a:pt x="31936" y="79169"/>
                    <a:pt x="30794" y="78615"/>
                  </a:cubicBezTo>
                  <a:cubicBezTo>
                    <a:pt x="27924" y="77180"/>
                    <a:pt x="26097" y="74211"/>
                    <a:pt x="26097" y="70982"/>
                  </a:cubicBezTo>
                  <a:lnTo>
                    <a:pt x="26097" y="52193"/>
                  </a:lnTo>
                  <a:cubicBezTo>
                    <a:pt x="26097" y="44984"/>
                    <a:pt x="31936" y="39145"/>
                    <a:pt x="39145" y="39145"/>
                  </a:cubicBezTo>
                  <a:cubicBezTo>
                    <a:pt x="46354" y="39145"/>
                    <a:pt x="52193" y="44984"/>
                    <a:pt x="52193" y="52193"/>
                  </a:cubicBezTo>
                  <a:lnTo>
                    <a:pt x="52193" y="70982"/>
                  </a:lnTo>
                  <a:cubicBezTo>
                    <a:pt x="52193" y="74211"/>
                    <a:pt x="50366" y="77180"/>
                    <a:pt x="47495" y="78615"/>
                  </a:cubicBezTo>
                  <a:cubicBezTo>
                    <a:pt x="46354" y="79169"/>
                    <a:pt x="45669" y="80311"/>
                    <a:pt x="45669" y="81551"/>
                  </a:cubicBezTo>
                  <a:lnTo>
                    <a:pt x="45669" y="88075"/>
                  </a:lnTo>
                  <a:cubicBezTo>
                    <a:pt x="45669" y="89575"/>
                    <a:pt x="46680" y="90880"/>
                    <a:pt x="48148" y="91239"/>
                  </a:cubicBezTo>
                  <a:lnTo>
                    <a:pt x="64360" y="95284"/>
                  </a:lnTo>
                  <a:cubicBezTo>
                    <a:pt x="68600" y="96360"/>
                    <a:pt x="71602" y="100111"/>
                    <a:pt x="71765" y="104482"/>
                  </a:cubicBezTo>
                  <a:lnTo>
                    <a:pt x="78289" y="104287"/>
                  </a:lnTo>
                  <a:cubicBezTo>
                    <a:pt x="78028" y="97012"/>
                    <a:pt x="73004" y="90749"/>
                    <a:pt x="65926" y="88955"/>
                  </a:cubicBezTo>
                  <a:lnTo>
                    <a:pt x="52193" y="85530"/>
                  </a:lnTo>
                  <a:lnTo>
                    <a:pt x="52193" y="83410"/>
                  </a:lnTo>
                  <a:cubicBezTo>
                    <a:pt x="56303" y="80605"/>
                    <a:pt x="58749" y="75940"/>
                    <a:pt x="58717" y="70982"/>
                  </a:cubicBezTo>
                  <a:lnTo>
                    <a:pt x="58717" y="63023"/>
                  </a:lnTo>
                  <a:cubicBezTo>
                    <a:pt x="59010" y="62925"/>
                    <a:pt x="59304" y="62762"/>
                    <a:pt x="59597" y="62664"/>
                  </a:cubicBezTo>
                  <a:lnTo>
                    <a:pt x="75809" y="58619"/>
                  </a:lnTo>
                  <a:cubicBezTo>
                    <a:pt x="77277" y="58260"/>
                    <a:pt x="78289" y="56955"/>
                    <a:pt x="78289" y="55455"/>
                  </a:cubicBezTo>
                  <a:lnTo>
                    <a:pt x="78289" y="48931"/>
                  </a:lnTo>
                  <a:cubicBezTo>
                    <a:pt x="78289" y="47691"/>
                    <a:pt x="77604" y="46550"/>
                    <a:pt x="76495" y="45995"/>
                  </a:cubicBezTo>
                  <a:cubicBezTo>
                    <a:pt x="73591" y="44560"/>
                    <a:pt x="71765" y="41624"/>
                    <a:pt x="71765" y="38362"/>
                  </a:cubicBezTo>
                  <a:lnTo>
                    <a:pt x="71765" y="19573"/>
                  </a:lnTo>
                  <a:cubicBezTo>
                    <a:pt x="71765" y="12364"/>
                    <a:pt x="77604" y="6525"/>
                    <a:pt x="84813" y="6525"/>
                  </a:cubicBezTo>
                  <a:cubicBezTo>
                    <a:pt x="92022" y="6525"/>
                    <a:pt x="97861" y="12364"/>
                    <a:pt x="97861" y="19573"/>
                  </a:cubicBezTo>
                  <a:lnTo>
                    <a:pt x="97861" y="38362"/>
                  </a:lnTo>
                  <a:cubicBezTo>
                    <a:pt x="97861" y="41624"/>
                    <a:pt x="96034" y="44560"/>
                    <a:pt x="93131" y="45995"/>
                  </a:cubicBezTo>
                  <a:cubicBezTo>
                    <a:pt x="92022" y="46550"/>
                    <a:pt x="91337" y="47691"/>
                    <a:pt x="91337" y="48931"/>
                  </a:cubicBezTo>
                  <a:lnTo>
                    <a:pt x="91337" y="55455"/>
                  </a:lnTo>
                  <a:cubicBezTo>
                    <a:pt x="91337" y="56955"/>
                    <a:pt x="92348" y="58260"/>
                    <a:pt x="93816" y="58619"/>
                  </a:cubicBezTo>
                  <a:lnTo>
                    <a:pt x="110028" y="62664"/>
                  </a:lnTo>
                  <a:cubicBezTo>
                    <a:pt x="110321" y="62729"/>
                    <a:pt x="110615" y="62859"/>
                    <a:pt x="110908" y="62957"/>
                  </a:cubicBezTo>
                  <a:lnTo>
                    <a:pt x="110908" y="70982"/>
                  </a:lnTo>
                  <a:cubicBezTo>
                    <a:pt x="110876" y="75940"/>
                    <a:pt x="113322" y="80605"/>
                    <a:pt x="117432" y="83410"/>
                  </a:cubicBezTo>
                  <a:lnTo>
                    <a:pt x="117432" y="85530"/>
                  </a:lnTo>
                  <a:lnTo>
                    <a:pt x="103667" y="88955"/>
                  </a:lnTo>
                  <a:cubicBezTo>
                    <a:pt x="96621" y="90749"/>
                    <a:pt x="91598" y="97012"/>
                    <a:pt x="91337" y="104287"/>
                  </a:cubicBezTo>
                  <a:lnTo>
                    <a:pt x="97861" y="104482"/>
                  </a:lnTo>
                  <a:cubicBezTo>
                    <a:pt x="98024" y="100111"/>
                    <a:pt x="101025" y="96360"/>
                    <a:pt x="105265" y="95284"/>
                  </a:cubicBezTo>
                  <a:lnTo>
                    <a:pt x="121477" y="91239"/>
                  </a:lnTo>
                  <a:cubicBezTo>
                    <a:pt x="122945" y="90880"/>
                    <a:pt x="123956" y="89575"/>
                    <a:pt x="123956" y="88075"/>
                  </a:cubicBezTo>
                  <a:lnTo>
                    <a:pt x="123956" y="81551"/>
                  </a:lnTo>
                  <a:cubicBezTo>
                    <a:pt x="123956" y="80311"/>
                    <a:pt x="123271" y="79169"/>
                    <a:pt x="122130" y="78615"/>
                  </a:cubicBezTo>
                  <a:cubicBezTo>
                    <a:pt x="119259" y="77180"/>
                    <a:pt x="117432" y="74211"/>
                    <a:pt x="117432" y="70982"/>
                  </a:cubicBezTo>
                  <a:lnTo>
                    <a:pt x="117432" y="52193"/>
                  </a:lnTo>
                  <a:cubicBezTo>
                    <a:pt x="117432" y="44984"/>
                    <a:pt x="123271" y="39145"/>
                    <a:pt x="130480" y="39145"/>
                  </a:cubicBezTo>
                  <a:cubicBezTo>
                    <a:pt x="137689" y="39145"/>
                    <a:pt x="143528" y="44984"/>
                    <a:pt x="143528" y="52193"/>
                  </a:cubicBezTo>
                  <a:lnTo>
                    <a:pt x="143528" y="70982"/>
                  </a:lnTo>
                  <a:cubicBezTo>
                    <a:pt x="143528" y="74211"/>
                    <a:pt x="141702" y="77180"/>
                    <a:pt x="138831" y="78615"/>
                  </a:cubicBezTo>
                  <a:cubicBezTo>
                    <a:pt x="137689" y="79169"/>
                    <a:pt x="137004" y="80311"/>
                    <a:pt x="137004" y="81551"/>
                  </a:cubicBezTo>
                  <a:lnTo>
                    <a:pt x="137004" y="88075"/>
                  </a:lnTo>
                  <a:cubicBezTo>
                    <a:pt x="137004" y="89575"/>
                    <a:pt x="138016" y="90880"/>
                    <a:pt x="139483" y="91239"/>
                  </a:cubicBezTo>
                  <a:lnTo>
                    <a:pt x="155696" y="95284"/>
                  </a:lnTo>
                  <a:cubicBezTo>
                    <a:pt x="160034" y="96360"/>
                    <a:pt x="163100" y="100274"/>
                    <a:pt x="163100" y="104776"/>
                  </a:cubicBezTo>
                  <a:lnTo>
                    <a:pt x="163100" y="130480"/>
                  </a:lnTo>
                  <a:lnTo>
                    <a:pt x="169624" y="130480"/>
                  </a:lnTo>
                  <a:lnTo>
                    <a:pt x="169624" y="104776"/>
                  </a:lnTo>
                  <a:cubicBezTo>
                    <a:pt x="169624" y="97306"/>
                    <a:pt x="164536" y="90782"/>
                    <a:pt x="157261" y="88955"/>
                  </a:cubicBezTo>
                  <a:lnTo>
                    <a:pt x="143528" y="85530"/>
                  </a:lnTo>
                  <a:lnTo>
                    <a:pt x="143528" y="83410"/>
                  </a:lnTo>
                  <a:cubicBezTo>
                    <a:pt x="147638" y="80605"/>
                    <a:pt x="150085" y="75940"/>
                    <a:pt x="150052" y="70982"/>
                  </a:cubicBezTo>
                  <a:lnTo>
                    <a:pt x="150052" y="52193"/>
                  </a:lnTo>
                  <a:cubicBezTo>
                    <a:pt x="150052" y="41396"/>
                    <a:pt x="141278" y="32621"/>
                    <a:pt x="130480" y="32621"/>
                  </a:cubicBezTo>
                  <a:cubicBezTo>
                    <a:pt x="119683" y="32621"/>
                    <a:pt x="110908" y="41396"/>
                    <a:pt x="110908" y="52193"/>
                  </a:cubicBezTo>
                  <a:lnTo>
                    <a:pt x="110908" y="56172"/>
                  </a:lnTo>
                  <a:lnTo>
                    <a:pt x="97861" y="52910"/>
                  </a:lnTo>
                  <a:lnTo>
                    <a:pt x="97861" y="50790"/>
                  </a:lnTo>
                  <a:cubicBezTo>
                    <a:pt x="101938" y="47985"/>
                    <a:pt x="104384" y="43353"/>
                    <a:pt x="104384" y="38395"/>
                  </a:cubicBezTo>
                  <a:lnTo>
                    <a:pt x="104384" y="19573"/>
                  </a:lnTo>
                  <a:cubicBezTo>
                    <a:pt x="104384" y="8776"/>
                    <a:pt x="95610" y="1"/>
                    <a:pt x="84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5431200" y="3255450"/>
              <a:ext cx="163125" cy="489325"/>
            </a:xfrm>
            <a:custGeom>
              <a:avLst/>
              <a:gdLst/>
              <a:ahLst/>
              <a:cxnLst/>
              <a:rect l="l" t="t" r="r" b="b"/>
              <a:pathLst>
                <a:path w="6525" h="19573" extrusionOk="0">
                  <a:moveTo>
                    <a:pt x="0" y="0"/>
                  </a:moveTo>
                  <a:lnTo>
                    <a:pt x="0" y="19572"/>
                  </a:lnTo>
                  <a:lnTo>
                    <a:pt x="6524" y="19572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1342300" y="3173825"/>
              <a:ext cx="3484625" cy="2120475"/>
            </a:xfrm>
            <a:custGeom>
              <a:avLst/>
              <a:gdLst/>
              <a:ahLst/>
              <a:cxnLst/>
              <a:rect l="l" t="t" r="r" b="b"/>
              <a:pathLst>
                <a:path w="139385" h="84819" extrusionOk="0">
                  <a:moveTo>
                    <a:pt x="16767" y="37190"/>
                  </a:moveTo>
                  <a:lnTo>
                    <a:pt x="24172" y="42409"/>
                  </a:lnTo>
                  <a:lnTo>
                    <a:pt x="16767" y="47629"/>
                  </a:lnTo>
                  <a:lnTo>
                    <a:pt x="9362" y="42409"/>
                  </a:lnTo>
                  <a:lnTo>
                    <a:pt x="16767" y="37190"/>
                  </a:lnTo>
                  <a:close/>
                  <a:moveTo>
                    <a:pt x="98395" y="0"/>
                  </a:moveTo>
                  <a:cubicBezTo>
                    <a:pt x="97148" y="0"/>
                    <a:pt x="95893" y="55"/>
                    <a:pt x="94631" y="167"/>
                  </a:cubicBezTo>
                  <a:cubicBezTo>
                    <a:pt x="73982" y="1993"/>
                    <a:pt x="57672" y="18466"/>
                    <a:pt x="56074" y="39147"/>
                  </a:cubicBezTo>
                  <a:lnTo>
                    <a:pt x="30859" y="39147"/>
                  </a:lnTo>
                  <a:lnTo>
                    <a:pt x="18659" y="30536"/>
                  </a:lnTo>
                  <a:cubicBezTo>
                    <a:pt x="18088" y="30128"/>
                    <a:pt x="17427" y="29924"/>
                    <a:pt x="16767" y="29924"/>
                  </a:cubicBezTo>
                  <a:cubicBezTo>
                    <a:pt x="16106" y="29924"/>
                    <a:pt x="15446" y="30128"/>
                    <a:pt x="14875" y="30536"/>
                  </a:cubicBezTo>
                  <a:lnTo>
                    <a:pt x="1827" y="39735"/>
                  </a:lnTo>
                  <a:cubicBezTo>
                    <a:pt x="0" y="41039"/>
                    <a:pt x="0" y="43779"/>
                    <a:pt x="1827" y="45084"/>
                  </a:cubicBezTo>
                  <a:lnTo>
                    <a:pt x="14875" y="54316"/>
                  </a:lnTo>
                  <a:cubicBezTo>
                    <a:pt x="15446" y="54707"/>
                    <a:pt x="16106" y="54903"/>
                    <a:pt x="16767" y="54903"/>
                  </a:cubicBezTo>
                  <a:cubicBezTo>
                    <a:pt x="17427" y="54903"/>
                    <a:pt x="18088" y="54707"/>
                    <a:pt x="18659" y="54316"/>
                  </a:cubicBezTo>
                  <a:lnTo>
                    <a:pt x="30859" y="45671"/>
                  </a:lnTo>
                  <a:lnTo>
                    <a:pt x="56074" y="45671"/>
                  </a:lnTo>
                  <a:cubicBezTo>
                    <a:pt x="57672" y="66352"/>
                    <a:pt x="73982" y="82825"/>
                    <a:pt x="94631" y="84652"/>
                  </a:cubicBezTo>
                  <a:cubicBezTo>
                    <a:pt x="95890" y="84763"/>
                    <a:pt x="97143" y="84818"/>
                    <a:pt x="98387" y="84818"/>
                  </a:cubicBezTo>
                  <a:cubicBezTo>
                    <a:pt x="117536" y="84818"/>
                    <a:pt x="134515" y="71848"/>
                    <a:pt x="139385" y="53011"/>
                  </a:cubicBezTo>
                  <a:lnTo>
                    <a:pt x="133057" y="51380"/>
                  </a:lnTo>
                  <a:cubicBezTo>
                    <a:pt x="128939" y="67372"/>
                    <a:pt x="114507" y="78288"/>
                    <a:pt x="98371" y="78288"/>
                  </a:cubicBezTo>
                  <a:cubicBezTo>
                    <a:pt x="96865" y="78288"/>
                    <a:pt x="95344" y="78193"/>
                    <a:pt x="93815" y="77998"/>
                  </a:cubicBezTo>
                  <a:cubicBezTo>
                    <a:pt x="75874" y="75714"/>
                    <a:pt x="62467" y="60481"/>
                    <a:pt x="62467" y="42409"/>
                  </a:cubicBezTo>
                  <a:cubicBezTo>
                    <a:pt x="62467" y="24338"/>
                    <a:pt x="75874" y="9072"/>
                    <a:pt x="93815" y="6821"/>
                  </a:cubicBezTo>
                  <a:cubicBezTo>
                    <a:pt x="95344" y="6626"/>
                    <a:pt x="96865" y="6531"/>
                    <a:pt x="98371" y="6531"/>
                  </a:cubicBezTo>
                  <a:cubicBezTo>
                    <a:pt x="114507" y="6531"/>
                    <a:pt x="128939" y="17447"/>
                    <a:pt x="133057" y="33439"/>
                  </a:cubicBezTo>
                  <a:lnTo>
                    <a:pt x="139385" y="31808"/>
                  </a:lnTo>
                  <a:cubicBezTo>
                    <a:pt x="134515" y="12942"/>
                    <a:pt x="117541" y="0"/>
                    <a:pt x="98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55"/>
          <p:cNvGrpSpPr/>
          <p:nvPr/>
        </p:nvGrpSpPr>
        <p:grpSpPr>
          <a:xfrm>
            <a:off x="5474219" y="1839347"/>
            <a:ext cx="478168" cy="452752"/>
            <a:chOff x="1337400" y="645850"/>
            <a:chExt cx="4909325" cy="4648375"/>
          </a:xfrm>
        </p:grpSpPr>
        <p:sp>
          <p:nvSpPr>
            <p:cNvPr id="1627" name="Google Shape;1627;p55"/>
            <p:cNvSpPr/>
            <p:nvPr/>
          </p:nvSpPr>
          <p:spPr>
            <a:xfrm>
              <a:off x="1337400" y="2113750"/>
              <a:ext cx="2316025" cy="3180475"/>
            </a:xfrm>
            <a:custGeom>
              <a:avLst/>
              <a:gdLst/>
              <a:ahLst/>
              <a:cxnLst/>
              <a:rect l="l" t="t" r="r" b="b"/>
              <a:pathLst>
                <a:path w="92641" h="127219" extrusionOk="0">
                  <a:moveTo>
                    <a:pt x="46329" y="6438"/>
                  </a:moveTo>
                  <a:cubicBezTo>
                    <a:pt x="48750" y="6438"/>
                    <a:pt x="51236" y="6989"/>
                    <a:pt x="53628" y="8188"/>
                  </a:cubicBezTo>
                  <a:cubicBezTo>
                    <a:pt x="64490" y="13636"/>
                    <a:pt x="65795" y="28641"/>
                    <a:pt x="56042" y="35883"/>
                  </a:cubicBezTo>
                  <a:lnTo>
                    <a:pt x="36600" y="35883"/>
                  </a:lnTo>
                  <a:cubicBezTo>
                    <a:pt x="32457" y="32816"/>
                    <a:pt x="30011" y="27989"/>
                    <a:pt x="30011" y="22835"/>
                  </a:cubicBezTo>
                  <a:cubicBezTo>
                    <a:pt x="29985" y="13347"/>
                    <a:pt x="37755" y="6438"/>
                    <a:pt x="46329" y="6438"/>
                  </a:cubicBezTo>
                  <a:close/>
                  <a:moveTo>
                    <a:pt x="65893" y="42407"/>
                  </a:moveTo>
                  <a:cubicBezTo>
                    <a:pt x="67687" y="42407"/>
                    <a:pt x="69155" y="43874"/>
                    <a:pt x="69155" y="45668"/>
                  </a:cubicBezTo>
                  <a:cubicBezTo>
                    <a:pt x="69155" y="47463"/>
                    <a:pt x="67687" y="48930"/>
                    <a:pt x="65893" y="48930"/>
                  </a:cubicBezTo>
                  <a:lnTo>
                    <a:pt x="26749" y="48930"/>
                  </a:lnTo>
                  <a:cubicBezTo>
                    <a:pt x="24955" y="48930"/>
                    <a:pt x="23487" y="47463"/>
                    <a:pt x="23487" y="45668"/>
                  </a:cubicBezTo>
                  <a:cubicBezTo>
                    <a:pt x="23487" y="43874"/>
                    <a:pt x="24955" y="42407"/>
                    <a:pt x="26749" y="42407"/>
                  </a:cubicBezTo>
                  <a:close/>
                  <a:moveTo>
                    <a:pt x="56922" y="55454"/>
                  </a:moveTo>
                  <a:lnTo>
                    <a:pt x="68078" y="94598"/>
                  </a:lnTo>
                  <a:lnTo>
                    <a:pt x="24563" y="94598"/>
                  </a:lnTo>
                  <a:lnTo>
                    <a:pt x="35719" y="55454"/>
                  </a:lnTo>
                  <a:close/>
                  <a:moveTo>
                    <a:pt x="78941" y="101122"/>
                  </a:moveTo>
                  <a:lnTo>
                    <a:pt x="78941" y="107646"/>
                  </a:lnTo>
                  <a:lnTo>
                    <a:pt x="13701" y="107646"/>
                  </a:lnTo>
                  <a:lnTo>
                    <a:pt x="13701" y="101122"/>
                  </a:lnTo>
                  <a:close/>
                  <a:moveTo>
                    <a:pt x="82203" y="114170"/>
                  </a:moveTo>
                  <a:cubicBezTo>
                    <a:pt x="83997" y="114170"/>
                    <a:pt x="85465" y="115638"/>
                    <a:pt x="85465" y="117432"/>
                  </a:cubicBezTo>
                  <a:cubicBezTo>
                    <a:pt x="85465" y="119226"/>
                    <a:pt x="83997" y="120694"/>
                    <a:pt x="82203" y="120694"/>
                  </a:cubicBezTo>
                  <a:lnTo>
                    <a:pt x="10439" y="120694"/>
                  </a:lnTo>
                  <a:cubicBezTo>
                    <a:pt x="8645" y="120694"/>
                    <a:pt x="7177" y="119226"/>
                    <a:pt x="7177" y="117432"/>
                  </a:cubicBezTo>
                  <a:cubicBezTo>
                    <a:pt x="7177" y="115638"/>
                    <a:pt x="8645" y="114170"/>
                    <a:pt x="10439" y="114170"/>
                  </a:cubicBezTo>
                  <a:close/>
                  <a:moveTo>
                    <a:pt x="46321" y="1"/>
                  </a:moveTo>
                  <a:cubicBezTo>
                    <a:pt x="37807" y="1"/>
                    <a:pt x="30011" y="4731"/>
                    <a:pt x="26064" y="12266"/>
                  </a:cubicBezTo>
                  <a:cubicBezTo>
                    <a:pt x="22149" y="19801"/>
                    <a:pt x="22737" y="28902"/>
                    <a:pt x="27597" y="35883"/>
                  </a:cubicBezTo>
                  <a:lnTo>
                    <a:pt x="26749" y="35883"/>
                  </a:lnTo>
                  <a:cubicBezTo>
                    <a:pt x="21334" y="35883"/>
                    <a:pt x="16963" y="40254"/>
                    <a:pt x="16963" y="45668"/>
                  </a:cubicBezTo>
                  <a:cubicBezTo>
                    <a:pt x="16963" y="51083"/>
                    <a:pt x="21334" y="55454"/>
                    <a:pt x="26749" y="55454"/>
                  </a:cubicBezTo>
                  <a:lnTo>
                    <a:pt x="28934" y="55454"/>
                  </a:lnTo>
                  <a:lnTo>
                    <a:pt x="17778" y="94598"/>
                  </a:lnTo>
                  <a:lnTo>
                    <a:pt x="10439" y="94598"/>
                  </a:lnTo>
                  <a:cubicBezTo>
                    <a:pt x="8645" y="94598"/>
                    <a:pt x="7177" y="96066"/>
                    <a:pt x="7177" y="97860"/>
                  </a:cubicBezTo>
                  <a:lnTo>
                    <a:pt x="7177" y="108233"/>
                  </a:lnTo>
                  <a:cubicBezTo>
                    <a:pt x="2675" y="109832"/>
                    <a:pt x="1" y="114431"/>
                    <a:pt x="783" y="119096"/>
                  </a:cubicBezTo>
                  <a:cubicBezTo>
                    <a:pt x="1599" y="123793"/>
                    <a:pt x="5676" y="127218"/>
                    <a:pt x="10439" y="127218"/>
                  </a:cubicBezTo>
                  <a:lnTo>
                    <a:pt x="82203" y="127218"/>
                  </a:lnTo>
                  <a:cubicBezTo>
                    <a:pt x="86965" y="127218"/>
                    <a:pt x="91043" y="123793"/>
                    <a:pt x="91858" y="119096"/>
                  </a:cubicBezTo>
                  <a:cubicBezTo>
                    <a:pt x="92641" y="114431"/>
                    <a:pt x="89966" y="109832"/>
                    <a:pt x="85465" y="108233"/>
                  </a:cubicBezTo>
                  <a:lnTo>
                    <a:pt x="85465" y="97860"/>
                  </a:lnTo>
                  <a:cubicBezTo>
                    <a:pt x="85465" y="96066"/>
                    <a:pt x="83997" y="94598"/>
                    <a:pt x="82203" y="94598"/>
                  </a:cubicBezTo>
                  <a:lnTo>
                    <a:pt x="74863" y="94598"/>
                  </a:lnTo>
                  <a:lnTo>
                    <a:pt x="63707" y="55454"/>
                  </a:lnTo>
                  <a:lnTo>
                    <a:pt x="65893" y="55454"/>
                  </a:lnTo>
                  <a:cubicBezTo>
                    <a:pt x="71308" y="55454"/>
                    <a:pt x="75679" y="51083"/>
                    <a:pt x="75679" y="45668"/>
                  </a:cubicBezTo>
                  <a:cubicBezTo>
                    <a:pt x="75679" y="40254"/>
                    <a:pt x="71308" y="35883"/>
                    <a:pt x="65893" y="35883"/>
                  </a:cubicBezTo>
                  <a:lnTo>
                    <a:pt x="65045" y="35883"/>
                  </a:lnTo>
                  <a:cubicBezTo>
                    <a:pt x="69905" y="28902"/>
                    <a:pt x="70492" y="19801"/>
                    <a:pt x="66578" y="12266"/>
                  </a:cubicBezTo>
                  <a:cubicBezTo>
                    <a:pt x="62631" y="4731"/>
                    <a:pt x="54835" y="1"/>
                    <a:pt x="46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2006100" y="645850"/>
              <a:ext cx="3914425" cy="4159075"/>
            </a:xfrm>
            <a:custGeom>
              <a:avLst/>
              <a:gdLst/>
              <a:ahLst/>
              <a:cxnLst/>
              <a:rect l="l" t="t" r="r" b="b"/>
              <a:pathLst>
                <a:path w="156577" h="166363" extrusionOk="0">
                  <a:moveTo>
                    <a:pt x="143528" y="6525"/>
                  </a:moveTo>
                  <a:cubicBezTo>
                    <a:pt x="147116" y="6525"/>
                    <a:pt x="150052" y="9461"/>
                    <a:pt x="150052" y="13049"/>
                  </a:cubicBezTo>
                  <a:lnTo>
                    <a:pt x="150052" y="26097"/>
                  </a:lnTo>
                  <a:lnTo>
                    <a:pt x="6525" y="26097"/>
                  </a:lnTo>
                  <a:lnTo>
                    <a:pt x="6525" y="13049"/>
                  </a:lnTo>
                  <a:cubicBezTo>
                    <a:pt x="6525" y="9461"/>
                    <a:pt x="9461" y="6525"/>
                    <a:pt x="13049" y="6525"/>
                  </a:cubicBezTo>
                  <a:close/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42407"/>
                  </a:lnTo>
                  <a:lnTo>
                    <a:pt x="6525" y="42407"/>
                  </a:lnTo>
                  <a:lnTo>
                    <a:pt x="6525" y="32621"/>
                  </a:lnTo>
                  <a:lnTo>
                    <a:pt x="150052" y="32621"/>
                  </a:lnTo>
                  <a:lnTo>
                    <a:pt x="150052" y="153314"/>
                  </a:lnTo>
                  <a:cubicBezTo>
                    <a:pt x="150052" y="156902"/>
                    <a:pt x="147116" y="159838"/>
                    <a:pt x="143528" y="159838"/>
                  </a:cubicBezTo>
                  <a:lnTo>
                    <a:pt x="71765" y="159838"/>
                  </a:lnTo>
                  <a:lnTo>
                    <a:pt x="71765" y="166362"/>
                  </a:lnTo>
                  <a:lnTo>
                    <a:pt x="143528" y="166362"/>
                  </a:lnTo>
                  <a:cubicBezTo>
                    <a:pt x="150737" y="166362"/>
                    <a:pt x="156576" y="160523"/>
                    <a:pt x="156576" y="153314"/>
                  </a:cubicBezTo>
                  <a:lnTo>
                    <a:pt x="156576" y="13049"/>
                  </a:lnTo>
                  <a:cubicBezTo>
                    <a:pt x="156576" y="5840"/>
                    <a:pt x="150737" y="1"/>
                    <a:pt x="143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2332300" y="972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2658500" y="972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2984700" y="9720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3213850" y="3664225"/>
              <a:ext cx="1491575" cy="651400"/>
            </a:xfrm>
            <a:custGeom>
              <a:avLst/>
              <a:gdLst/>
              <a:ahLst/>
              <a:cxnLst/>
              <a:rect l="l" t="t" r="r" b="b"/>
              <a:pathLst>
                <a:path w="59663" h="26056" extrusionOk="0">
                  <a:moveTo>
                    <a:pt x="16931" y="6483"/>
                  </a:moveTo>
                  <a:cubicBezTo>
                    <a:pt x="22737" y="6483"/>
                    <a:pt x="25640" y="13497"/>
                    <a:pt x="21530" y="17607"/>
                  </a:cubicBezTo>
                  <a:cubicBezTo>
                    <a:pt x="20199" y="18937"/>
                    <a:pt x="18565" y="19533"/>
                    <a:pt x="16962" y="19533"/>
                  </a:cubicBezTo>
                  <a:cubicBezTo>
                    <a:pt x="13614" y="19533"/>
                    <a:pt x="10407" y="16934"/>
                    <a:pt x="10407" y="13007"/>
                  </a:cubicBezTo>
                  <a:cubicBezTo>
                    <a:pt x="10407" y="9419"/>
                    <a:pt x="13342" y="6483"/>
                    <a:pt x="16931" y="6483"/>
                  </a:cubicBezTo>
                  <a:close/>
                  <a:moveTo>
                    <a:pt x="16850" y="0"/>
                  </a:moveTo>
                  <a:cubicBezTo>
                    <a:pt x="13078" y="0"/>
                    <a:pt x="9266" y="1613"/>
                    <a:pt x="6590" y="5081"/>
                  </a:cubicBezTo>
                  <a:cubicBezTo>
                    <a:pt x="1" y="13627"/>
                    <a:pt x="6101" y="26055"/>
                    <a:pt x="16931" y="26055"/>
                  </a:cubicBezTo>
                  <a:cubicBezTo>
                    <a:pt x="22867" y="26023"/>
                    <a:pt x="28021" y="22010"/>
                    <a:pt x="29522" y="16269"/>
                  </a:cubicBezTo>
                  <a:lnTo>
                    <a:pt x="48213" y="16269"/>
                  </a:lnTo>
                  <a:lnTo>
                    <a:pt x="43972" y="20477"/>
                  </a:lnTo>
                  <a:lnTo>
                    <a:pt x="48604" y="25109"/>
                  </a:lnTo>
                  <a:lnTo>
                    <a:pt x="58390" y="15323"/>
                  </a:lnTo>
                  <a:cubicBezTo>
                    <a:pt x="59663" y="14051"/>
                    <a:pt x="59663" y="11964"/>
                    <a:pt x="58390" y="10691"/>
                  </a:cubicBezTo>
                  <a:lnTo>
                    <a:pt x="48604" y="905"/>
                  </a:lnTo>
                  <a:lnTo>
                    <a:pt x="43972" y="5537"/>
                  </a:lnTo>
                  <a:lnTo>
                    <a:pt x="48213" y="9745"/>
                  </a:lnTo>
                  <a:lnTo>
                    <a:pt x="29522" y="9745"/>
                  </a:lnTo>
                  <a:cubicBezTo>
                    <a:pt x="27889" y="3506"/>
                    <a:pt x="22412" y="0"/>
                    <a:pt x="16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4835075" y="3663200"/>
              <a:ext cx="677700" cy="652325"/>
            </a:xfrm>
            <a:custGeom>
              <a:avLst/>
              <a:gdLst/>
              <a:ahLst/>
              <a:cxnLst/>
              <a:rect l="l" t="t" r="r" b="b"/>
              <a:pathLst>
                <a:path w="27108" h="26093" extrusionOk="0">
                  <a:moveTo>
                    <a:pt x="14028" y="6523"/>
                  </a:moveTo>
                  <a:cubicBezTo>
                    <a:pt x="17376" y="6523"/>
                    <a:pt x="20583" y="9122"/>
                    <a:pt x="20583" y="13048"/>
                  </a:cubicBezTo>
                  <a:cubicBezTo>
                    <a:pt x="20583" y="16637"/>
                    <a:pt x="17648" y="19572"/>
                    <a:pt x="14059" y="19572"/>
                  </a:cubicBezTo>
                  <a:cubicBezTo>
                    <a:pt x="8253" y="19572"/>
                    <a:pt x="5350" y="12559"/>
                    <a:pt x="9460" y="8449"/>
                  </a:cubicBezTo>
                  <a:cubicBezTo>
                    <a:pt x="10791" y="7118"/>
                    <a:pt x="12425" y="6523"/>
                    <a:pt x="14028" y="6523"/>
                  </a:cubicBezTo>
                  <a:close/>
                  <a:moveTo>
                    <a:pt x="14059" y="0"/>
                  </a:moveTo>
                  <a:cubicBezTo>
                    <a:pt x="8775" y="0"/>
                    <a:pt x="4012" y="3165"/>
                    <a:pt x="1990" y="8058"/>
                  </a:cubicBezTo>
                  <a:cubicBezTo>
                    <a:pt x="0" y="12918"/>
                    <a:pt x="1109" y="18529"/>
                    <a:pt x="4828" y="22280"/>
                  </a:cubicBezTo>
                  <a:cubicBezTo>
                    <a:pt x="7343" y="24773"/>
                    <a:pt x="10693" y="26093"/>
                    <a:pt x="14093" y="26093"/>
                  </a:cubicBezTo>
                  <a:cubicBezTo>
                    <a:pt x="15764" y="26093"/>
                    <a:pt x="17448" y="25774"/>
                    <a:pt x="19050" y="25118"/>
                  </a:cubicBezTo>
                  <a:cubicBezTo>
                    <a:pt x="23943" y="23095"/>
                    <a:pt x="27107" y="18333"/>
                    <a:pt x="27107" y="13048"/>
                  </a:cubicBezTo>
                  <a:cubicBezTo>
                    <a:pt x="27107" y="5839"/>
                    <a:pt x="21268" y="0"/>
                    <a:pt x="14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3122525" y="1869200"/>
              <a:ext cx="677700" cy="652325"/>
            </a:xfrm>
            <a:custGeom>
              <a:avLst/>
              <a:gdLst/>
              <a:ahLst/>
              <a:cxnLst/>
              <a:rect l="l" t="t" r="r" b="b"/>
              <a:pathLst>
                <a:path w="27108" h="26093" extrusionOk="0">
                  <a:moveTo>
                    <a:pt x="14091" y="6519"/>
                  </a:moveTo>
                  <a:cubicBezTo>
                    <a:pt x="15694" y="6519"/>
                    <a:pt x="17328" y="7115"/>
                    <a:pt x="18659" y="8445"/>
                  </a:cubicBezTo>
                  <a:cubicBezTo>
                    <a:pt x="22769" y="12555"/>
                    <a:pt x="19866" y="19569"/>
                    <a:pt x="14060" y="19569"/>
                  </a:cubicBezTo>
                  <a:cubicBezTo>
                    <a:pt x="10471" y="19569"/>
                    <a:pt x="7536" y="16633"/>
                    <a:pt x="7536" y="13045"/>
                  </a:cubicBezTo>
                  <a:cubicBezTo>
                    <a:pt x="7536" y="9118"/>
                    <a:pt x="10743" y="6519"/>
                    <a:pt x="14091" y="6519"/>
                  </a:cubicBezTo>
                  <a:close/>
                  <a:moveTo>
                    <a:pt x="14093" y="0"/>
                  </a:moveTo>
                  <a:cubicBezTo>
                    <a:pt x="10693" y="0"/>
                    <a:pt x="7343" y="1320"/>
                    <a:pt x="4828" y="3813"/>
                  </a:cubicBezTo>
                  <a:cubicBezTo>
                    <a:pt x="1110" y="7565"/>
                    <a:pt x="0" y="13175"/>
                    <a:pt x="1990" y="18036"/>
                  </a:cubicBezTo>
                  <a:cubicBezTo>
                    <a:pt x="4013" y="22928"/>
                    <a:pt x="8775" y="26093"/>
                    <a:pt x="14060" y="26093"/>
                  </a:cubicBezTo>
                  <a:cubicBezTo>
                    <a:pt x="21269" y="26093"/>
                    <a:pt x="27108" y="20254"/>
                    <a:pt x="27108" y="13045"/>
                  </a:cubicBezTo>
                  <a:cubicBezTo>
                    <a:pt x="27108" y="7760"/>
                    <a:pt x="23943" y="2998"/>
                    <a:pt x="19050" y="975"/>
                  </a:cubicBezTo>
                  <a:cubicBezTo>
                    <a:pt x="17448" y="319"/>
                    <a:pt x="15765" y="0"/>
                    <a:pt x="14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3955150" y="1892750"/>
              <a:ext cx="1312975" cy="1607375"/>
            </a:xfrm>
            <a:custGeom>
              <a:avLst/>
              <a:gdLst/>
              <a:ahLst/>
              <a:cxnLst/>
              <a:rect l="l" t="t" r="r" b="b"/>
              <a:pathLst>
                <a:path w="52519" h="64295" extrusionOk="0">
                  <a:moveTo>
                    <a:pt x="11058" y="1"/>
                  </a:moveTo>
                  <a:lnTo>
                    <a:pt x="1273" y="9787"/>
                  </a:lnTo>
                  <a:cubicBezTo>
                    <a:pt x="0" y="11059"/>
                    <a:pt x="0" y="13147"/>
                    <a:pt x="1273" y="14419"/>
                  </a:cubicBezTo>
                  <a:lnTo>
                    <a:pt x="11058" y="24205"/>
                  </a:lnTo>
                  <a:lnTo>
                    <a:pt x="15690" y="19573"/>
                  </a:lnTo>
                  <a:lnTo>
                    <a:pt x="11450" y="15365"/>
                  </a:lnTo>
                  <a:lnTo>
                    <a:pt x="23160" y="15365"/>
                  </a:lnTo>
                  <a:cubicBezTo>
                    <a:pt x="35752" y="15365"/>
                    <a:pt x="45994" y="25607"/>
                    <a:pt x="45994" y="38199"/>
                  </a:cubicBezTo>
                  <a:lnTo>
                    <a:pt x="45994" y="64294"/>
                  </a:lnTo>
                  <a:lnTo>
                    <a:pt x="52518" y="64294"/>
                  </a:lnTo>
                  <a:lnTo>
                    <a:pt x="52518" y="38199"/>
                  </a:lnTo>
                  <a:cubicBezTo>
                    <a:pt x="52486" y="21986"/>
                    <a:pt x="39373" y="8873"/>
                    <a:pt x="23160" y="8841"/>
                  </a:cubicBezTo>
                  <a:lnTo>
                    <a:pt x="11450" y="8841"/>
                  </a:lnTo>
                  <a:lnTo>
                    <a:pt x="15690" y="4633"/>
                  </a:lnTo>
                  <a:lnTo>
                    <a:pt x="1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3895625" y="2861575"/>
              <a:ext cx="461575" cy="461575"/>
            </a:xfrm>
            <a:custGeom>
              <a:avLst/>
              <a:gdLst/>
              <a:ahLst/>
              <a:cxnLst/>
              <a:rect l="l" t="t" r="r" b="b"/>
              <a:pathLst>
                <a:path w="18463" h="18463" extrusionOk="0">
                  <a:moveTo>
                    <a:pt x="4632" y="0"/>
                  </a:moveTo>
                  <a:lnTo>
                    <a:pt x="0" y="4632"/>
                  </a:lnTo>
                  <a:lnTo>
                    <a:pt x="4632" y="9232"/>
                  </a:lnTo>
                  <a:lnTo>
                    <a:pt x="0" y="13831"/>
                  </a:lnTo>
                  <a:lnTo>
                    <a:pt x="4632" y="18463"/>
                  </a:lnTo>
                  <a:lnTo>
                    <a:pt x="9232" y="13831"/>
                  </a:lnTo>
                  <a:lnTo>
                    <a:pt x="13831" y="18463"/>
                  </a:lnTo>
                  <a:lnTo>
                    <a:pt x="18463" y="13831"/>
                  </a:lnTo>
                  <a:lnTo>
                    <a:pt x="13831" y="9232"/>
                  </a:lnTo>
                  <a:lnTo>
                    <a:pt x="18463" y="4632"/>
                  </a:lnTo>
                  <a:lnTo>
                    <a:pt x="13831" y="0"/>
                  </a:lnTo>
                  <a:lnTo>
                    <a:pt x="9232" y="4632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5080525" y="1648100"/>
              <a:ext cx="460775" cy="461600"/>
            </a:xfrm>
            <a:custGeom>
              <a:avLst/>
              <a:gdLst/>
              <a:ahLst/>
              <a:cxnLst/>
              <a:rect l="l" t="t" r="r" b="b"/>
              <a:pathLst>
                <a:path w="18431" h="18464" extrusionOk="0">
                  <a:moveTo>
                    <a:pt x="4600" y="1"/>
                  </a:moveTo>
                  <a:lnTo>
                    <a:pt x="1" y="4633"/>
                  </a:lnTo>
                  <a:lnTo>
                    <a:pt x="4600" y="9232"/>
                  </a:lnTo>
                  <a:lnTo>
                    <a:pt x="1" y="13864"/>
                  </a:lnTo>
                  <a:lnTo>
                    <a:pt x="4600" y="18464"/>
                  </a:lnTo>
                  <a:lnTo>
                    <a:pt x="9200" y="13864"/>
                  </a:lnTo>
                  <a:lnTo>
                    <a:pt x="13832" y="18464"/>
                  </a:lnTo>
                  <a:lnTo>
                    <a:pt x="18431" y="13864"/>
                  </a:lnTo>
                  <a:lnTo>
                    <a:pt x="13832" y="9232"/>
                  </a:lnTo>
                  <a:lnTo>
                    <a:pt x="18431" y="4633"/>
                  </a:lnTo>
                  <a:lnTo>
                    <a:pt x="13832" y="1"/>
                  </a:lnTo>
                  <a:lnTo>
                    <a:pt x="9200" y="4633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1673375" y="1787550"/>
              <a:ext cx="822050" cy="603500"/>
            </a:xfrm>
            <a:custGeom>
              <a:avLst/>
              <a:gdLst/>
              <a:ahLst/>
              <a:cxnLst/>
              <a:rect l="l" t="t" r="r" b="b"/>
              <a:pathLst>
                <a:path w="32882" h="24140" extrusionOk="0">
                  <a:moveTo>
                    <a:pt x="32882" y="1"/>
                  </a:moveTo>
                  <a:cubicBezTo>
                    <a:pt x="18627" y="1"/>
                    <a:pt x="5709" y="8449"/>
                    <a:pt x="1" y="21530"/>
                  </a:cubicBezTo>
                  <a:lnTo>
                    <a:pt x="5970" y="24139"/>
                  </a:lnTo>
                  <a:cubicBezTo>
                    <a:pt x="10635" y="13440"/>
                    <a:pt x="21204" y="6525"/>
                    <a:pt x="32882" y="6525"/>
                  </a:cubicBezTo>
                  <a:lnTo>
                    <a:pt x="32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1598350" y="2505200"/>
              <a:ext cx="177825" cy="179425"/>
            </a:xfrm>
            <a:custGeom>
              <a:avLst/>
              <a:gdLst/>
              <a:ahLst/>
              <a:cxnLst/>
              <a:rect l="l" t="t" r="r" b="b"/>
              <a:pathLst>
                <a:path w="7113" h="7177" extrusionOk="0">
                  <a:moveTo>
                    <a:pt x="719" y="0"/>
                  </a:moveTo>
                  <a:cubicBezTo>
                    <a:pt x="229" y="2349"/>
                    <a:pt x="1" y="4763"/>
                    <a:pt x="1" y="7177"/>
                  </a:cubicBezTo>
                  <a:lnTo>
                    <a:pt x="6525" y="7177"/>
                  </a:lnTo>
                  <a:cubicBezTo>
                    <a:pt x="6525" y="5219"/>
                    <a:pt x="6721" y="3230"/>
                    <a:pt x="7112" y="1305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6083600" y="1624450"/>
              <a:ext cx="163125" cy="2120325"/>
            </a:xfrm>
            <a:custGeom>
              <a:avLst/>
              <a:gdLst/>
              <a:ahLst/>
              <a:cxnLst/>
              <a:rect l="l" t="t" r="r" b="b"/>
              <a:pathLst>
                <a:path w="6525" h="84813" extrusionOk="0">
                  <a:moveTo>
                    <a:pt x="0" y="1"/>
                  </a:moveTo>
                  <a:lnTo>
                    <a:pt x="0" y="84812"/>
                  </a:lnTo>
                  <a:lnTo>
                    <a:pt x="6524" y="84812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6083600" y="3907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2" name="Google Shape;1642;p55"/>
          <p:cNvGrpSpPr/>
          <p:nvPr/>
        </p:nvGrpSpPr>
        <p:grpSpPr>
          <a:xfrm>
            <a:off x="7380485" y="2339709"/>
            <a:ext cx="460434" cy="429738"/>
            <a:chOff x="1353700" y="727400"/>
            <a:chExt cx="4893025" cy="4566825"/>
          </a:xfrm>
        </p:grpSpPr>
        <p:sp>
          <p:nvSpPr>
            <p:cNvPr id="1643" name="Google Shape;1643;p55"/>
            <p:cNvSpPr/>
            <p:nvPr/>
          </p:nvSpPr>
          <p:spPr>
            <a:xfrm>
              <a:off x="1353700" y="2439950"/>
              <a:ext cx="2959475" cy="2854275"/>
            </a:xfrm>
            <a:custGeom>
              <a:avLst/>
              <a:gdLst/>
              <a:ahLst/>
              <a:cxnLst/>
              <a:rect l="l" t="t" r="r" b="b"/>
              <a:pathLst>
                <a:path w="118379" h="114171" extrusionOk="0">
                  <a:moveTo>
                    <a:pt x="66682" y="6524"/>
                  </a:moveTo>
                  <a:cubicBezTo>
                    <a:pt x="72034" y="6524"/>
                    <a:pt x="76663" y="10169"/>
                    <a:pt x="77962" y="15365"/>
                  </a:cubicBezTo>
                  <a:cubicBezTo>
                    <a:pt x="80213" y="24302"/>
                    <a:pt x="79593" y="33730"/>
                    <a:pt x="76136" y="42309"/>
                  </a:cubicBezTo>
                  <a:lnTo>
                    <a:pt x="76070" y="42406"/>
                  </a:lnTo>
                  <a:lnTo>
                    <a:pt x="68503" y="42406"/>
                  </a:lnTo>
                  <a:lnTo>
                    <a:pt x="68503" y="48930"/>
                  </a:lnTo>
                  <a:lnTo>
                    <a:pt x="106016" y="48930"/>
                  </a:lnTo>
                  <a:cubicBezTo>
                    <a:pt x="108723" y="48930"/>
                    <a:pt x="110909" y="51116"/>
                    <a:pt x="110909" y="53823"/>
                  </a:cubicBezTo>
                  <a:cubicBezTo>
                    <a:pt x="110909" y="56531"/>
                    <a:pt x="108723" y="58716"/>
                    <a:pt x="106016" y="58716"/>
                  </a:cubicBezTo>
                  <a:lnTo>
                    <a:pt x="94599" y="58716"/>
                  </a:lnTo>
                  <a:lnTo>
                    <a:pt x="94599" y="65240"/>
                  </a:lnTo>
                  <a:lnTo>
                    <a:pt x="102754" y="65240"/>
                  </a:lnTo>
                  <a:cubicBezTo>
                    <a:pt x="105461" y="65240"/>
                    <a:pt x="107647" y="67426"/>
                    <a:pt x="107647" y="70133"/>
                  </a:cubicBezTo>
                  <a:cubicBezTo>
                    <a:pt x="107647" y="72841"/>
                    <a:pt x="105461" y="75026"/>
                    <a:pt x="102754" y="75026"/>
                  </a:cubicBezTo>
                  <a:lnTo>
                    <a:pt x="94599" y="75026"/>
                  </a:lnTo>
                  <a:lnTo>
                    <a:pt x="94599" y="81550"/>
                  </a:lnTo>
                  <a:lnTo>
                    <a:pt x="102754" y="81550"/>
                  </a:lnTo>
                  <a:cubicBezTo>
                    <a:pt x="105461" y="81550"/>
                    <a:pt x="107647" y="83736"/>
                    <a:pt x="107647" y="86443"/>
                  </a:cubicBezTo>
                  <a:cubicBezTo>
                    <a:pt x="107647" y="89151"/>
                    <a:pt x="105461" y="91336"/>
                    <a:pt x="102754" y="91336"/>
                  </a:cubicBezTo>
                  <a:lnTo>
                    <a:pt x="94599" y="91336"/>
                  </a:lnTo>
                  <a:lnTo>
                    <a:pt x="94599" y="97860"/>
                  </a:lnTo>
                  <a:lnTo>
                    <a:pt x="99492" y="97860"/>
                  </a:lnTo>
                  <a:cubicBezTo>
                    <a:pt x="102199" y="97860"/>
                    <a:pt x="104385" y="100046"/>
                    <a:pt x="104385" y="102753"/>
                  </a:cubicBezTo>
                  <a:cubicBezTo>
                    <a:pt x="104385" y="105461"/>
                    <a:pt x="102199" y="107646"/>
                    <a:pt x="99492" y="107646"/>
                  </a:cubicBezTo>
                  <a:lnTo>
                    <a:pt x="70036" y="107646"/>
                  </a:lnTo>
                  <a:cubicBezTo>
                    <a:pt x="60968" y="107646"/>
                    <a:pt x="51997" y="105493"/>
                    <a:pt x="43875" y="101448"/>
                  </a:cubicBezTo>
                  <a:cubicBezTo>
                    <a:pt x="43418" y="101220"/>
                    <a:pt x="42896" y="101122"/>
                    <a:pt x="42407" y="101122"/>
                  </a:cubicBezTo>
                  <a:lnTo>
                    <a:pt x="32621" y="101122"/>
                  </a:lnTo>
                  <a:lnTo>
                    <a:pt x="32621" y="55454"/>
                  </a:lnTo>
                  <a:lnTo>
                    <a:pt x="42407" y="55454"/>
                  </a:lnTo>
                  <a:cubicBezTo>
                    <a:pt x="43190" y="55454"/>
                    <a:pt x="43973" y="55161"/>
                    <a:pt x="44560" y="54639"/>
                  </a:cubicBezTo>
                  <a:lnTo>
                    <a:pt x="50399" y="49518"/>
                  </a:lnTo>
                  <a:cubicBezTo>
                    <a:pt x="62664" y="38851"/>
                    <a:pt x="68568" y="22574"/>
                    <a:pt x="65991" y="6525"/>
                  </a:cubicBezTo>
                  <a:lnTo>
                    <a:pt x="66611" y="6525"/>
                  </a:lnTo>
                  <a:cubicBezTo>
                    <a:pt x="66635" y="6524"/>
                    <a:pt x="66658" y="6524"/>
                    <a:pt x="66682" y="6524"/>
                  </a:cubicBezTo>
                  <a:close/>
                  <a:moveTo>
                    <a:pt x="61979" y="1"/>
                  </a:moveTo>
                  <a:cubicBezTo>
                    <a:pt x="59858" y="1"/>
                    <a:pt x="58293" y="1990"/>
                    <a:pt x="58815" y="4045"/>
                  </a:cubicBezTo>
                  <a:cubicBezTo>
                    <a:pt x="62566" y="18888"/>
                    <a:pt x="57640" y="34578"/>
                    <a:pt x="46125" y="44625"/>
                  </a:cubicBezTo>
                  <a:lnTo>
                    <a:pt x="41167" y="48930"/>
                  </a:lnTo>
                  <a:lnTo>
                    <a:pt x="32621" y="48930"/>
                  </a:lnTo>
                  <a:lnTo>
                    <a:pt x="32621" y="45668"/>
                  </a:lnTo>
                  <a:cubicBezTo>
                    <a:pt x="32621" y="43874"/>
                    <a:pt x="31153" y="42406"/>
                    <a:pt x="29359" y="42406"/>
                  </a:cubicBezTo>
                  <a:lnTo>
                    <a:pt x="1" y="42406"/>
                  </a:lnTo>
                  <a:lnTo>
                    <a:pt x="1" y="48930"/>
                  </a:lnTo>
                  <a:lnTo>
                    <a:pt x="26097" y="48930"/>
                  </a:lnTo>
                  <a:lnTo>
                    <a:pt x="26097" y="107646"/>
                  </a:lnTo>
                  <a:lnTo>
                    <a:pt x="1" y="107646"/>
                  </a:lnTo>
                  <a:lnTo>
                    <a:pt x="1" y="114170"/>
                  </a:lnTo>
                  <a:lnTo>
                    <a:pt x="29359" y="114170"/>
                  </a:lnTo>
                  <a:cubicBezTo>
                    <a:pt x="31153" y="114170"/>
                    <a:pt x="32621" y="112702"/>
                    <a:pt x="32621" y="110908"/>
                  </a:cubicBezTo>
                  <a:lnTo>
                    <a:pt x="32621" y="107646"/>
                  </a:lnTo>
                  <a:lnTo>
                    <a:pt x="41657" y="107646"/>
                  </a:lnTo>
                  <a:cubicBezTo>
                    <a:pt x="50497" y="111919"/>
                    <a:pt x="60185" y="114170"/>
                    <a:pt x="70036" y="114170"/>
                  </a:cubicBezTo>
                  <a:lnTo>
                    <a:pt x="99492" y="114170"/>
                  </a:lnTo>
                  <a:cubicBezTo>
                    <a:pt x="99506" y="114170"/>
                    <a:pt x="99520" y="114170"/>
                    <a:pt x="99535" y="114170"/>
                  </a:cubicBezTo>
                  <a:cubicBezTo>
                    <a:pt x="108805" y="114170"/>
                    <a:pt x="114195" y="103655"/>
                    <a:pt x="108756" y="96131"/>
                  </a:cubicBezTo>
                  <a:cubicBezTo>
                    <a:pt x="115051" y="92250"/>
                    <a:pt x="116030" y="83442"/>
                    <a:pt x="110713" y="78288"/>
                  </a:cubicBezTo>
                  <a:cubicBezTo>
                    <a:pt x="114758" y="74374"/>
                    <a:pt x="115312" y="68078"/>
                    <a:pt x="112018" y="63512"/>
                  </a:cubicBezTo>
                  <a:cubicBezTo>
                    <a:pt x="116356" y="60837"/>
                    <a:pt x="118378" y="55585"/>
                    <a:pt x="117008" y="50692"/>
                  </a:cubicBezTo>
                  <a:cubicBezTo>
                    <a:pt x="115606" y="45766"/>
                    <a:pt x="111104" y="42406"/>
                    <a:pt x="106016" y="42406"/>
                  </a:cubicBezTo>
                  <a:lnTo>
                    <a:pt x="83019" y="42406"/>
                  </a:lnTo>
                  <a:cubicBezTo>
                    <a:pt x="86215" y="33175"/>
                    <a:pt x="86639" y="23226"/>
                    <a:pt x="84291" y="13766"/>
                  </a:cubicBezTo>
                  <a:cubicBezTo>
                    <a:pt x="82268" y="5676"/>
                    <a:pt x="74994" y="1"/>
                    <a:pt x="66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1598350" y="48049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1679900" y="727400"/>
              <a:ext cx="4240625" cy="4240625"/>
            </a:xfrm>
            <a:custGeom>
              <a:avLst/>
              <a:gdLst/>
              <a:ahLst/>
              <a:cxnLst/>
              <a:rect l="l" t="t" r="r" b="b"/>
              <a:pathLst>
                <a:path w="169625" h="169625" extrusionOk="0">
                  <a:moveTo>
                    <a:pt x="156576" y="6525"/>
                  </a:moveTo>
                  <a:cubicBezTo>
                    <a:pt x="160164" y="6525"/>
                    <a:pt x="163100" y="9461"/>
                    <a:pt x="163100" y="13049"/>
                  </a:cubicBezTo>
                  <a:lnTo>
                    <a:pt x="163100" y="26097"/>
                  </a:lnTo>
                  <a:lnTo>
                    <a:pt x="6525" y="26097"/>
                  </a:lnTo>
                  <a:lnTo>
                    <a:pt x="6525" y="13049"/>
                  </a:lnTo>
                  <a:cubicBezTo>
                    <a:pt x="6525" y="9461"/>
                    <a:pt x="9461" y="6525"/>
                    <a:pt x="13049" y="6525"/>
                  </a:cubicBezTo>
                  <a:close/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104384"/>
                  </a:lnTo>
                  <a:lnTo>
                    <a:pt x="6525" y="104384"/>
                  </a:lnTo>
                  <a:lnTo>
                    <a:pt x="6525" y="32621"/>
                  </a:lnTo>
                  <a:lnTo>
                    <a:pt x="163100" y="32621"/>
                  </a:lnTo>
                  <a:lnTo>
                    <a:pt x="163100" y="156576"/>
                  </a:lnTo>
                  <a:cubicBezTo>
                    <a:pt x="163100" y="160164"/>
                    <a:pt x="160164" y="163100"/>
                    <a:pt x="156576" y="163100"/>
                  </a:cubicBezTo>
                  <a:lnTo>
                    <a:pt x="104384" y="163100"/>
                  </a:lnTo>
                  <a:lnTo>
                    <a:pt x="104384" y="169624"/>
                  </a:lnTo>
                  <a:lnTo>
                    <a:pt x="156576" y="169624"/>
                  </a:lnTo>
                  <a:cubicBezTo>
                    <a:pt x="163785" y="169624"/>
                    <a:pt x="169624" y="163785"/>
                    <a:pt x="169624" y="156576"/>
                  </a:cubicBezTo>
                  <a:lnTo>
                    <a:pt x="169624" y="13049"/>
                  </a:lnTo>
                  <a:cubicBezTo>
                    <a:pt x="169624" y="5840"/>
                    <a:pt x="163785" y="1"/>
                    <a:pt x="156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20061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23323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26585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2087650" y="1787550"/>
              <a:ext cx="3425125" cy="1141725"/>
            </a:xfrm>
            <a:custGeom>
              <a:avLst/>
              <a:gdLst/>
              <a:ahLst/>
              <a:cxnLst/>
              <a:rect l="l" t="t" r="r" b="b"/>
              <a:pathLst>
                <a:path w="137005" h="45669" extrusionOk="0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42407"/>
                  </a:lnTo>
                  <a:cubicBezTo>
                    <a:pt x="1" y="44201"/>
                    <a:pt x="1469" y="45669"/>
                    <a:pt x="3263" y="45669"/>
                  </a:cubicBezTo>
                  <a:lnTo>
                    <a:pt x="22835" y="45669"/>
                  </a:lnTo>
                  <a:lnTo>
                    <a:pt x="22835" y="39145"/>
                  </a:lnTo>
                  <a:lnTo>
                    <a:pt x="6525" y="39145"/>
                  </a:lnTo>
                  <a:lnTo>
                    <a:pt x="6525" y="6525"/>
                  </a:lnTo>
                  <a:lnTo>
                    <a:pt x="130480" y="6525"/>
                  </a:lnTo>
                  <a:lnTo>
                    <a:pt x="130480" y="39145"/>
                  </a:lnTo>
                  <a:lnTo>
                    <a:pt x="61979" y="39145"/>
                  </a:lnTo>
                  <a:lnTo>
                    <a:pt x="61979" y="45669"/>
                  </a:lnTo>
                  <a:lnTo>
                    <a:pt x="133742" y="45669"/>
                  </a:lnTo>
                  <a:cubicBezTo>
                    <a:pt x="135536" y="45669"/>
                    <a:pt x="137004" y="44201"/>
                    <a:pt x="137004" y="42407"/>
                  </a:cubicBezTo>
                  <a:lnTo>
                    <a:pt x="137004" y="3263"/>
                  </a:lnTo>
                  <a:cubicBezTo>
                    <a:pt x="137004" y="1469"/>
                    <a:pt x="135536" y="1"/>
                    <a:pt x="133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3963300" y="3092350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58716" y="6524"/>
                  </a:lnTo>
                  <a:lnTo>
                    <a:pt x="5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4452600" y="3418550"/>
              <a:ext cx="978625" cy="163125"/>
            </a:xfrm>
            <a:custGeom>
              <a:avLst/>
              <a:gdLst/>
              <a:ahLst/>
              <a:cxnLst/>
              <a:rect l="l" t="t" r="r" b="b"/>
              <a:pathLst>
                <a:path w="3914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39144" y="6524"/>
                  </a:lnTo>
                  <a:lnTo>
                    <a:pt x="39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4452600" y="3744750"/>
              <a:ext cx="978625" cy="163125"/>
            </a:xfrm>
            <a:custGeom>
              <a:avLst/>
              <a:gdLst/>
              <a:ahLst/>
              <a:cxnLst/>
              <a:rect l="l" t="t" r="r" b="b"/>
              <a:pathLst>
                <a:path w="3914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39144" y="6524"/>
                  </a:lnTo>
                  <a:lnTo>
                    <a:pt x="39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4452600" y="4070950"/>
              <a:ext cx="978625" cy="163125"/>
            </a:xfrm>
            <a:custGeom>
              <a:avLst/>
              <a:gdLst/>
              <a:ahLst/>
              <a:cxnLst/>
              <a:rect l="l" t="t" r="r" b="b"/>
              <a:pathLst>
                <a:path w="3914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39144" y="6524"/>
                  </a:lnTo>
                  <a:lnTo>
                    <a:pt x="39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4452600" y="4397150"/>
              <a:ext cx="978625" cy="163125"/>
            </a:xfrm>
            <a:custGeom>
              <a:avLst/>
              <a:gdLst/>
              <a:ahLst/>
              <a:cxnLst/>
              <a:rect l="l" t="t" r="r" b="b"/>
              <a:pathLst>
                <a:path w="3914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39144" y="6524"/>
                  </a:lnTo>
                  <a:lnTo>
                    <a:pt x="39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3637100" y="30923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6083600" y="1624450"/>
              <a:ext cx="163125" cy="2364975"/>
            </a:xfrm>
            <a:custGeom>
              <a:avLst/>
              <a:gdLst/>
              <a:ahLst/>
              <a:cxnLst/>
              <a:rect l="l" t="t" r="r" b="b"/>
              <a:pathLst>
                <a:path w="6525" h="94599" extrusionOk="0">
                  <a:moveTo>
                    <a:pt x="0" y="1"/>
                  </a:moveTo>
                  <a:lnTo>
                    <a:pt x="0" y="94598"/>
                  </a:lnTo>
                  <a:lnTo>
                    <a:pt x="6524" y="9459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6083600" y="41525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8" name="Google Shape;1658;p55"/>
          <p:cNvSpPr/>
          <p:nvPr/>
        </p:nvSpPr>
        <p:spPr>
          <a:xfrm>
            <a:off x="3626475" y="2450613"/>
            <a:ext cx="347700" cy="347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55"/>
          <p:cNvSpPr txBox="1"/>
          <p:nvPr/>
        </p:nvSpPr>
        <p:spPr>
          <a:xfrm>
            <a:off x="3568600" y="2450625"/>
            <a:ext cx="463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1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60" name="Google Shape;1660;p55"/>
          <p:cNvSpPr/>
          <p:nvPr/>
        </p:nvSpPr>
        <p:spPr>
          <a:xfrm>
            <a:off x="5887600" y="2144363"/>
            <a:ext cx="347700" cy="347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55"/>
          <p:cNvSpPr txBox="1"/>
          <p:nvPr/>
        </p:nvSpPr>
        <p:spPr>
          <a:xfrm>
            <a:off x="5840300" y="2144375"/>
            <a:ext cx="423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1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62" name="Google Shape;1662;p55"/>
          <p:cNvSpPr/>
          <p:nvPr/>
        </p:nvSpPr>
        <p:spPr>
          <a:xfrm>
            <a:off x="7784988" y="2633213"/>
            <a:ext cx="347700" cy="347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5"/>
          <p:cNvSpPr txBox="1"/>
          <p:nvPr/>
        </p:nvSpPr>
        <p:spPr>
          <a:xfrm>
            <a:off x="7727113" y="2633225"/>
            <a:ext cx="463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1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8DFCBD-7377-C1EB-5F74-B65C12FE586E}"/>
              </a:ext>
            </a:extLst>
          </p:cNvPr>
          <p:cNvSpPr txBox="1"/>
          <p:nvPr/>
        </p:nvSpPr>
        <p:spPr>
          <a:xfrm>
            <a:off x="2354809" y="3193433"/>
            <a:ext cx="185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tx1"/>
                </a:solidFill>
                <a:latin typeface="Söhne"/>
              </a:rPr>
              <a:t>           </a:t>
            </a:r>
            <a:r>
              <a:rPr lang="fr-FR" sz="1100" b="1" dirty="0" smtClean="0">
                <a:solidFill>
                  <a:schemeClr val="tx1"/>
                </a:solidFill>
                <a:latin typeface="Söhne"/>
              </a:rPr>
              <a:t>    </a:t>
            </a:r>
            <a:r>
              <a:rPr lang="fr-FR" sz="1100" i="0" dirty="0" smtClean="0">
                <a:solidFill>
                  <a:schemeClr val="tx1"/>
                </a:solidFill>
                <a:effectLst/>
                <a:latin typeface="Söhne"/>
              </a:rPr>
              <a:t>le</a:t>
            </a:r>
            <a:r>
              <a:rPr lang="fr-FR" sz="1100" b="1" i="0" dirty="0" smtClean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fr-FR" sz="1100" i="0" dirty="0" err="1" smtClean="0">
                <a:solidFill>
                  <a:schemeClr val="tx1"/>
                </a:solidFill>
                <a:effectLst/>
                <a:latin typeface="Söhne"/>
              </a:rPr>
              <a:t>verificateur</a:t>
            </a:r>
            <a:endParaRPr lang="fr-FR" sz="110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48826" y="3147266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Söhne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Söhne"/>
              </a:rPr>
              <a:t>le </a:t>
            </a:r>
            <a:r>
              <a:rPr lang="fr-FR" sz="1200" dirty="0" smtClean="0">
                <a:solidFill>
                  <a:schemeClr val="tx1"/>
                </a:solidFill>
                <a:latin typeface="Söhne"/>
              </a:rPr>
              <a:t>validateur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5"/>
          <p:cNvSpPr txBox="1">
            <a:spLocks noGrp="1"/>
          </p:cNvSpPr>
          <p:nvPr>
            <p:ph type="title"/>
          </p:nvPr>
        </p:nvSpPr>
        <p:spPr>
          <a:xfrm>
            <a:off x="1036160" y="3757572"/>
            <a:ext cx="2127275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Söhne"/>
              </a:rPr>
              <a:t>temps</a:t>
            </a:r>
            <a:endParaRPr dirty="0">
              <a:latin typeface="Söhne"/>
            </a:endParaRPr>
          </a:p>
        </p:txBody>
      </p:sp>
      <p:sp>
        <p:nvSpPr>
          <p:cNvPr id="1197" name="Google Shape;1197;p45"/>
          <p:cNvSpPr txBox="1">
            <a:spLocks noGrp="1"/>
          </p:cNvSpPr>
          <p:nvPr>
            <p:ph type="title" idx="2"/>
          </p:nvPr>
        </p:nvSpPr>
        <p:spPr>
          <a:xfrm>
            <a:off x="3651300" y="3778585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0" dirty="0">
                <a:effectLst/>
                <a:latin typeface="Söhne"/>
              </a:rPr>
              <a:t>Suivi la demande</a:t>
            </a:r>
            <a:endParaRPr dirty="0"/>
          </a:p>
        </p:txBody>
      </p:sp>
      <p:sp>
        <p:nvSpPr>
          <p:cNvPr id="1198" name="Google Shape;1198;p45"/>
          <p:cNvSpPr txBox="1">
            <a:spLocks noGrp="1"/>
          </p:cNvSpPr>
          <p:nvPr>
            <p:ph type="title" idx="4"/>
          </p:nvPr>
        </p:nvSpPr>
        <p:spPr>
          <a:xfrm>
            <a:off x="5993430" y="3757572"/>
            <a:ext cx="2435914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atin typeface="Söhne"/>
              </a:rPr>
              <a:t>Prend long processus</a:t>
            </a:r>
            <a:endParaRPr b="1" dirty="0">
              <a:latin typeface="Söhne"/>
            </a:endParaRPr>
          </a:p>
        </p:txBody>
      </p:sp>
      <p:sp>
        <p:nvSpPr>
          <p:cNvPr id="1200" name="Google Shape;1200;p45"/>
          <p:cNvSpPr txBox="1">
            <a:spLocks noGrp="1"/>
          </p:cNvSpPr>
          <p:nvPr>
            <p:ph type="title" idx="6"/>
          </p:nvPr>
        </p:nvSpPr>
        <p:spPr>
          <a:xfrm>
            <a:off x="705000" y="498500"/>
            <a:ext cx="7734000" cy="42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Problematique</a:t>
            </a:r>
            <a:endParaRPr dirty="0"/>
          </a:p>
        </p:txBody>
      </p:sp>
      <p:grpSp>
        <p:nvGrpSpPr>
          <p:cNvPr id="1203" name="Google Shape;1203;p45"/>
          <p:cNvGrpSpPr/>
          <p:nvPr/>
        </p:nvGrpSpPr>
        <p:grpSpPr>
          <a:xfrm>
            <a:off x="1789841" y="3045899"/>
            <a:ext cx="622196" cy="733964"/>
            <a:chOff x="859265" y="3348175"/>
            <a:chExt cx="312316" cy="368400"/>
          </a:xfrm>
        </p:grpSpPr>
        <p:sp>
          <p:nvSpPr>
            <p:cNvPr id="1204" name="Google Shape;1204;p45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9" name="Google Shape;1209;p45"/>
          <p:cNvGrpSpPr/>
          <p:nvPr/>
        </p:nvGrpSpPr>
        <p:grpSpPr>
          <a:xfrm>
            <a:off x="4085624" y="3093794"/>
            <a:ext cx="830032" cy="638171"/>
            <a:chOff x="1781317" y="3391400"/>
            <a:chExt cx="367255" cy="282364"/>
          </a:xfrm>
        </p:grpSpPr>
        <p:sp>
          <p:nvSpPr>
            <p:cNvPr id="1210" name="Google Shape;1210;p45"/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5"/>
          <p:cNvGrpSpPr/>
          <p:nvPr/>
        </p:nvGrpSpPr>
        <p:grpSpPr>
          <a:xfrm>
            <a:off x="6891099" y="3073907"/>
            <a:ext cx="640576" cy="638187"/>
            <a:chOff x="4195399" y="1970604"/>
            <a:chExt cx="344878" cy="343573"/>
          </a:xfrm>
        </p:grpSpPr>
        <p:sp>
          <p:nvSpPr>
            <p:cNvPr id="1217" name="Google Shape;1217;p45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2"/>
          <p:cNvSpPr txBox="1">
            <a:spLocks noGrp="1"/>
          </p:cNvSpPr>
          <p:nvPr>
            <p:ph type="title"/>
          </p:nvPr>
        </p:nvSpPr>
        <p:spPr>
          <a:xfrm>
            <a:off x="833569" y="2007713"/>
            <a:ext cx="414537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1138" name="Google Shape;1138;p42"/>
          <p:cNvGrpSpPr/>
          <p:nvPr/>
        </p:nvGrpSpPr>
        <p:grpSpPr>
          <a:xfrm>
            <a:off x="5214825" y="821894"/>
            <a:ext cx="2922310" cy="3393960"/>
            <a:chOff x="5214825" y="821894"/>
            <a:chExt cx="2922310" cy="3393960"/>
          </a:xfrm>
        </p:grpSpPr>
        <p:sp>
          <p:nvSpPr>
            <p:cNvPr id="1139" name="Google Shape;1139;p42"/>
            <p:cNvSpPr/>
            <p:nvPr/>
          </p:nvSpPr>
          <p:spPr>
            <a:xfrm rot="-884614">
              <a:off x="5287412" y="844430"/>
              <a:ext cx="1269226" cy="1277344"/>
            </a:xfrm>
            <a:custGeom>
              <a:avLst/>
              <a:gdLst/>
              <a:ahLst/>
              <a:cxnLst/>
              <a:rect l="l" t="t" r="r" b="b"/>
              <a:pathLst>
                <a:path w="57068" h="57433" extrusionOk="0">
                  <a:moveTo>
                    <a:pt x="28443" y="13857"/>
                  </a:moveTo>
                  <a:cubicBezTo>
                    <a:pt x="36647" y="13857"/>
                    <a:pt x="43333" y="20542"/>
                    <a:pt x="43333" y="28747"/>
                  </a:cubicBezTo>
                  <a:cubicBezTo>
                    <a:pt x="43333" y="37756"/>
                    <a:pt x="35982" y="43701"/>
                    <a:pt x="28330" y="43701"/>
                  </a:cubicBezTo>
                  <a:cubicBezTo>
                    <a:pt x="24676" y="43701"/>
                    <a:pt x="20953" y="42346"/>
                    <a:pt x="17929" y="39322"/>
                  </a:cubicBezTo>
                  <a:cubicBezTo>
                    <a:pt x="8570" y="29902"/>
                    <a:pt x="15194" y="13857"/>
                    <a:pt x="28443" y="13857"/>
                  </a:cubicBezTo>
                  <a:close/>
                  <a:moveTo>
                    <a:pt x="25404" y="1"/>
                  </a:moveTo>
                  <a:lnTo>
                    <a:pt x="24006" y="5410"/>
                  </a:lnTo>
                  <a:cubicBezTo>
                    <a:pt x="22183" y="5774"/>
                    <a:pt x="20421" y="6382"/>
                    <a:pt x="18719" y="7172"/>
                  </a:cubicBezTo>
                  <a:lnTo>
                    <a:pt x="14404" y="3465"/>
                  </a:lnTo>
                  <a:lnTo>
                    <a:pt x="9542" y="6868"/>
                  </a:lnTo>
                  <a:lnTo>
                    <a:pt x="11548" y="12156"/>
                  </a:lnTo>
                  <a:cubicBezTo>
                    <a:pt x="10271" y="13493"/>
                    <a:pt x="9117" y="15012"/>
                    <a:pt x="8205" y="16592"/>
                  </a:cubicBezTo>
                  <a:lnTo>
                    <a:pt x="2553" y="15984"/>
                  </a:lnTo>
                  <a:lnTo>
                    <a:pt x="487" y="21636"/>
                  </a:lnTo>
                  <a:lnTo>
                    <a:pt x="5166" y="24797"/>
                  </a:lnTo>
                  <a:cubicBezTo>
                    <a:pt x="4923" y="26134"/>
                    <a:pt x="4802" y="27410"/>
                    <a:pt x="4802" y="28747"/>
                  </a:cubicBezTo>
                  <a:cubicBezTo>
                    <a:pt x="4802" y="29294"/>
                    <a:pt x="4802" y="29902"/>
                    <a:pt x="4863" y="30449"/>
                  </a:cubicBezTo>
                  <a:lnTo>
                    <a:pt x="1" y="33183"/>
                  </a:lnTo>
                  <a:lnTo>
                    <a:pt x="1520" y="38896"/>
                  </a:lnTo>
                  <a:lnTo>
                    <a:pt x="7050" y="38835"/>
                  </a:lnTo>
                  <a:cubicBezTo>
                    <a:pt x="7840" y="40598"/>
                    <a:pt x="8874" y="42178"/>
                    <a:pt x="10089" y="43697"/>
                  </a:cubicBezTo>
                  <a:lnTo>
                    <a:pt x="7658" y="48681"/>
                  </a:lnTo>
                  <a:lnTo>
                    <a:pt x="12216" y="52449"/>
                  </a:lnTo>
                  <a:lnTo>
                    <a:pt x="16653" y="49289"/>
                  </a:lnTo>
                  <a:cubicBezTo>
                    <a:pt x="18354" y="50261"/>
                    <a:pt x="20117" y="51051"/>
                    <a:pt x="22001" y="51598"/>
                  </a:cubicBezTo>
                  <a:lnTo>
                    <a:pt x="22852" y="56885"/>
                  </a:lnTo>
                  <a:lnTo>
                    <a:pt x="28808" y="57432"/>
                  </a:lnTo>
                  <a:lnTo>
                    <a:pt x="30570" y="52327"/>
                  </a:lnTo>
                  <a:cubicBezTo>
                    <a:pt x="32515" y="52206"/>
                    <a:pt x="34460" y="51780"/>
                    <a:pt x="36283" y="51112"/>
                  </a:cubicBezTo>
                  <a:lnTo>
                    <a:pt x="40051" y="54941"/>
                  </a:lnTo>
                  <a:lnTo>
                    <a:pt x="45217" y="51963"/>
                  </a:lnTo>
                  <a:lnTo>
                    <a:pt x="43758" y="46797"/>
                  </a:lnTo>
                  <a:cubicBezTo>
                    <a:pt x="45277" y="45521"/>
                    <a:pt x="46614" y="44062"/>
                    <a:pt x="47769" y="42482"/>
                  </a:cubicBezTo>
                  <a:lnTo>
                    <a:pt x="52996" y="43454"/>
                  </a:lnTo>
                  <a:lnTo>
                    <a:pt x="55487" y="38045"/>
                  </a:lnTo>
                  <a:lnTo>
                    <a:pt x="51416" y="34642"/>
                  </a:lnTo>
                  <a:cubicBezTo>
                    <a:pt x="51902" y="32758"/>
                    <a:pt x="52145" y="30813"/>
                    <a:pt x="52145" y="28868"/>
                  </a:cubicBezTo>
                  <a:lnTo>
                    <a:pt x="57068" y="26620"/>
                  </a:lnTo>
                  <a:lnTo>
                    <a:pt x="56034" y="20786"/>
                  </a:lnTo>
                  <a:lnTo>
                    <a:pt x="50625" y="20360"/>
                  </a:lnTo>
                  <a:cubicBezTo>
                    <a:pt x="49957" y="18537"/>
                    <a:pt x="49045" y="16835"/>
                    <a:pt x="47951" y="15255"/>
                  </a:cubicBezTo>
                  <a:lnTo>
                    <a:pt x="50747" y="10575"/>
                  </a:lnTo>
                  <a:lnTo>
                    <a:pt x="46493" y="6321"/>
                  </a:lnTo>
                  <a:lnTo>
                    <a:pt x="41752" y="9117"/>
                  </a:lnTo>
                  <a:cubicBezTo>
                    <a:pt x="39018" y="7294"/>
                    <a:pt x="35918" y="6017"/>
                    <a:pt x="32697" y="5410"/>
                  </a:cubicBezTo>
                  <a:lnTo>
                    <a:pt x="31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 rot="2192640">
              <a:off x="5665070" y="927791"/>
              <a:ext cx="237900" cy="109198"/>
            </a:xfrm>
            <a:custGeom>
              <a:avLst/>
              <a:gdLst/>
              <a:ahLst/>
              <a:cxnLst/>
              <a:rect l="l" t="t" r="r" b="b"/>
              <a:pathLst>
                <a:path w="10697" h="4910" extrusionOk="0">
                  <a:moveTo>
                    <a:pt x="670" y="1"/>
                  </a:moveTo>
                  <a:cubicBezTo>
                    <a:pt x="436" y="1"/>
                    <a:pt x="212" y="126"/>
                    <a:pt x="122" y="351"/>
                  </a:cubicBezTo>
                  <a:cubicBezTo>
                    <a:pt x="0" y="655"/>
                    <a:pt x="183" y="959"/>
                    <a:pt x="487" y="1081"/>
                  </a:cubicBezTo>
                  <a:lnTo>
                    <a:pt x="9907" y="4909"/>
                  </a:lnTo>
                  <a:lnTo>
                    <a:pt x="10271" y="4909"/>
                  </a:lnTo>
                  <a:cubicBezTo>
                    <a:pt x="10393" y="4849"/>
                    <a:pt x="10514" y="4727"/>
                    <a:pt x="10575" y="4605"/>
                  </a:cubicBezTo>
                  <a:cubicBezTo>
                    <a:pt x="10697" y="4302"/>
                    <a:pt x="10575" y="3937"/>
                    <a:pt x="10271" y="3815"/>
                  </a:cubicBezTo>
                  <a:lnTo>
                    <a:pt x="912" y="47"/>
                  </a:lnTo>
                  <a:cubicBezTo>
                    <a:pt x="834" y="16"/>
                    <a:pt x="751" y="1"/>
                    <a:pt x="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 rot="-884614">
              <a:off x="6619964" y="3573813"/>
              <a:ext cx="637993" cy="642041"/>
            </a:xfrm>
            <a:custGeom>
              <a:avLst/>
              <a:gdLst/>
              <a:ahLst/>
              <a:cxnLst/>
              <a:rect l="l" t="t" r="r" b="b"/>
              <a:pathLst>
                <a:path w="28686" h="28868" extrusionOk="0">
                  <a:moveTo>
                    <a:pt x="14373" y="6954"/>
                  </a:moveTo>
                  <a:cubicBezTo>
                    <a:pt x="16214" y="6954"/>
                    <a:pt x="18094" y="7641"/>
                    <a:pt x="19630" y="9177"/>
                  </a:cubicBezTo>
                  <a:cubicBezTo>
                    <a:pt x="24310" y="13857"/>
                    <a:pt x="20967" y="21940"/>
                    <a:pt x="14343" y="21940"/>
                  </a:cubicBezTo>
                  <a:cubicBezTo>
                    <a:pt x="10210" y="21940"/>
                    <a:pt x="6868" y="18597"/>
                    <a:pt x="6868" y="14464"/>
                  </a:cubicBezTo>
                  <a:cubicBezTo>
                    <a:pt x="6868" y="9945"/>
                    <a:pt x="10533" y="6954"/>
                    <a:pt x="14373" y="6954"/>
                  </a:cubicBezTo>
                  <a:close/>
                  <a:moveTo>
                    <a:pt x="12884" y="0"/>
                  </a:moveTo>
                  <a:lnTo>
                    <a:pt x="12216" y="2735"/>
                  </a:lnTo>
                  <a:cubicBezTo>
                    <a:pt x="10575" y="3039"/>
                    <a:pt x="8995" y="3647"/>
                    <a:pt x="7658" y="4619"/>
                  </a:cubicBezTo>
                  <a:lnTo>
                    <a:pt x="5287" y="3160"/>
                  </a:lnTo>
                  <a:lnTo>
                    <a:pt x="3221" y="5287"/>
                  </a:lnTo>
                  <a:lnTo>
                    <a:pt x="4619" y="7658"/>
                  </a:lnTo>
                  <a:cubicBezTo>
                    <a:pt x="4072" y="8448"/>
                    <a:pt x="3586" y="9299"/>
                    <a:pt x="3221" y="10210"/>
                  </a:cubicBezTo>
                  <a:lnTo>
                    <a:pt x="547" y="10453"/>
                  </a:lnTo>
                  <a:lnTo>
                    <a:pt x="0" y="13370"/>
                  </a:lnTo>
                  <a:lnTo>
                    <a:pt x="2492" y="14525"/>
                  </a:lnTo>
                  <a:cubicBezTo>
                    <a:pt x="2431" y="15498"/>
                    <a:pt x="2553" y="16470"/>
                    <a:pt x="2796" y="17382"/>
                  </a:cubicBezTo>
                  <a:lnTo>
                    <a:pt x="729" y="19083"/>
                  </a:lnTo>
                  <a:lnTo>
                    <a:pt x="2006" y="21818"/>
                  </a:lnTo>
                  <a:lnTo>
                    <a:pt x="4619" y="21332"/>
                  </a:lnTo>
                  <a:cubicBezTo>
                    <a:pt x="5227" y="22122"/>
                    <a:pt x="5895" y="22851"/>
                    <a:pt x="6624" y="23520"/>
                  </a:cubicBezTo>
                  <a:lnTo>
                    <a:pt x="5895" y="26072"/>
                  </a:lnTo>
                  <a:lnTo>
                    <a:pt x="8508" y="27592"/>
                  </a:lnTo>
                  <a:lnTo>
                    <a:pt x="10392" y="25708"/>
                  </a:lnTo>
                  <a:cubicBezTo>
                    <a:pt x="11304" y="26012"/>
                    <a:pt x="12276" y="26255"/>
                    <a:pt x="13249" y="26315"/>
                  </a:cubicBezTo>
                  <a:lnTo>
                    <a:pt x="14160" y="28868"/>
                  </a:lnTo>
                  <a:lnTo>
                    <a:pt x="17138" y="28625"/>
                  </a:lnTo>
                  <a:lnTo>
                    <a:pt x="17625" y="25951"/>
                  </a:lnTo>
                  <a:cubicBezTo>
                    <a:pt x="18536" y="25647"/>
                    <a:pt x="19448" y="25282"/>
                    <a:pt x="20299" y="24796"/>
                  </a:cubicBezTo>
                  <a:lnTo>
                    <a:pt x="22487" y="26376"/>
                  </a:lnTo>
                  <a:lnTo>
                    <a:pt x="24796" y="24431"/>
                  </a:lnTo>
                  <a:lnTo>
                    <a:pt x="23580" y="21940"/>
                  </a:lnTo>
                  <a:cubicBezTo>
                    <a:pt x="24188" y="21150"/>
                    <a:pt x="24735" y="20360"/>
                    <a:pt x="25100" y="19509"/>
                  </a:cubicBezTo>
                  <a:lnTo>
                    <a:pt x="27895" y="19509"/>
                  </a:lnTo>
                  <a:lnTo>
                    <a:pt x="28686" y="16592"/>
                  </a:lnTo>
                  <a:lnTo>
                    <a:pt x="26194" y="15254"/>
                  </a:lnTo>
                  <a:cubicBezTo>
                    <a:pt x="26255" y="14951"/>
                    <a:pt x="26255" y="14647"/>
                    <a:pt x="26194" y="14404"/>
                  </a:cubicBezTo>
                  <a:cubicBezTo>
                    <a:pt x="26194" y="13735"/>
                    <a:pt x="26133" y="13067"/>
                    <a:pt x="26011" y="12398"/>
                  </a:cubicBezTo>
                  <a:lnTo>
                    <a:pt x="28382" y="10818"/>
                  </a:lnTo>
                  <a:lnTo>
                    <a:pt x="27348" y="7962"/>
                  </a:lnTo>
                  <a:lnTo>
                    <a:pt x="24553" y="8265"/>
                  </a:lnTo>
                  <a:cubicBezTo>
                    <a:pt x="24067" y="7475"/>
                    <a:pt x="23459" y="6685"/>
                    <a:pt x="22790" y="6017"/>
                  </a:cubicBezTo>
                  <a:lnTo>
                    <a:pt x="23824" y="3343"/>
                  </a:lnTo>
                  <a:lnTo>
                    <a:pt x="21453" y="1763"/>
                  </a:lnTo>
                  <a:lnTo>
                    <a:pt x="19266" y="3586"/>
                  </a:lnTo>
                  <a:cubicBezTo>
                    <a:pt x="18415" y="3221"/>
                    <a:pt x="17503" y="2917"/>
                    <a:pt x="16591" y="2735"/>
                  </a:cubicBezTo>
                  <a:lnTo>
                    <a:pt x="15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 rot="-884614">
              <a:off x="7108495" y="1468735"/>
              <a:ext cx="639350" cy="640707"/>
            </a:xfrm>
            <a:custGeom>
              <a:avLst/>
              <a:gdLst/>
              <a:ahLst/>
              <a:cxnLst/>
              <a:rect l="l" t="t" r="r" b="b"/>
              <a:pathLst>
                <a:path w="28747" h="28808" extrusionOk="0">
                  <a:moveTo>
                    <a:pt x="14343" y="6928"/>
                  </a:moveTo>
                  <a:cubicBezTo>
                    <a:pt x="18476" y="6928"/>
                    <a:pt x="21819" y="10271"/>
                    <a:pt x="21819" y="14404"/>
                  </a:cubicBezTo>
                  <a:cubicBezTo>
                    <a:pt x="21819" y="18923"/>
                    <a:pt x="18153" y="21914"/>
                    <a:pt x="14313" y="21914"/>
                  </a:cubicBezTo>
                  <a:cubicBezTo>
                    <a:pt x="12472" y="21914"/>
                    <a:pt x="10592" y="21227"/>
                    <a:pt x="9056" y="19691"/>
                  </a:cubicBezTo>
                  <a:cubicBezTo>
                    <a:pt x="4376" y="15011"/>
                    <a:pt x="7719" y="6928"/>
                    <a:pt x="14343" y="6928"/>
                  </a:cubicBezTo>
                  <a:close/>
                  <a:moveTo>
                    <a:pt x="12824" y="0"/>
                  </a:moveTo>
                  <a:lnTo>
                    <a:pt x="12155" y="2735"/>
                  </a:lnTo>
                  <a:cubicBezTo>
                    <a:pt x="11183" y="2917"/>
                    <a:pt x="10271" y="3160"/>
                    <a:pt x="9421" y="3586"/>
                  </a:cubicBezTo>
                  <a:lnTo>
                    <a:pt x="7294" y="1763"/>
                  </a:lnTo>
                  <a:lnTo>
                    <a:pt x="4802" y="3464"/>
                  </a:lnTo>
                  <a:lnTo>
                    <a:pt x="5835" y="6078"/>
                  </a:lnTo>
                  <a:cubicBezTo>
                    <a:pt x="5166" y="6746"/>
                    <a:pt x="4619" y="7536"/>
                    <a:pt x="4133" y="8326"/>
                  </a:cubicBezTo>
                  <a:lnTo>
                    <a:pt x="1277" y="8022"/>
                  </a:lnTo>
                  <a:lnTo>
                    <a:pt x="304" y="10879"/>
                  </a:lnTo>
                  <a:lnTo>
                    <a:pt x="2614" y="12459"/>
                  </a:lnTo>
                  <a:cubicBezTo>
                    <a:pt x="2492" y="13067"/>
                    <a:pt x="2432" y="13735"/>
                    <a:pt x="2432" y="14404"/>
                  </a:cubicBezTo>
                  <a:lnTo>
                    <a:pt x="2432" y="15255"/>
                  </a:lnTo>
                  <a:lnTo>
                    <a:pt x="1" y="16652"/>
                  </a:lnTo>
                  <a:lnTo>
                    <a:pt x="730" y="19509"/>
                  </a:lnTo>
                  <a:lnTo>
                    <a:pt x="3526" y="19509"/>
                  </a:lnTo>
                  <a:cubicBezTo>
                    <a:pt x="3951" y="20360"/>
                    <a:pt x="4437" y="21150"/>
                    <a:pt x="5045" y="21940"/>
                  </a:cubicBezTo>
                  <a:lnTo>
                    <a:pt x="3829" y="24431"/>
                  </a:lnTo>
                  <a:lnTo>
                    <a:pt x="6139" y="26376"/>
                  </a:lnTo>
                  <a:lnTo>
                    <a:pt x="8327" y="24735"/>
                  </a:lnTo>
                  <a:cubicBezTo>
                    <a:pt x="9178" y="25222"/>
                    <a:pt x="10089" y="25647"/>
                    <a:pt x="11062" y="25890"/>
                  </a:cubicBezTo>
                  <a:lnTo>
                    <a:pt x="11487" y="28564"/>
                  </a:lnTo>
                  <a:lnTo>
                    <a:pt x="14526" y="28807"/>
                  </a:lnTo>
                  <a:lnTo>
                    <a:pt x="15376" y="26315"/>
                  </a:lnTo>
                  <a:cubicBezTo>
                    <a:pt x="16349" y="26194"/>
                    <a:pt x="17321" y="26012"/>
                    <a:pt x="18294" y="25647"/>
                  </a:cubicBezTo>
                  <a:lnTo>
                    <a:pt x="20178" y="27592"/>
                  </a:lnTo>
                  <a:lnTo>
                    <a:pt x="22730" y="26072"/>
                  </a:lnTo>
                  <a:lnTo>
                    <a:pt x="22062" y="23459"/>
                  </a:lnTo>
                  <a:cubicBezTo>
                    <a:pt x="22791" y="22851"/>
                    <a:pt x="23459" y="22122"/>
                    <a:pt x="24067" y="21332"/>
                  </a:cubicBezTo>
                  <a:lnTo>
                    <a:pt x="26680" y="21818"/>
                  </a:lnTo>
                  <a:lnTo>
                    <a:pt x="27957" y="19083"/>
                  </a:lnTo>
                  <a:lnTo>
                    <a:pt x="25890" y="17382"/>
                  </a:lnTo>
                  <a:cubicBezTo>
                    <a:pt x="26134" y="16409"/>
                    <a:pt x="26255" y="15437"/>
                    <a:pt x="26255" y="14464"/>
                  </a:cubicBezTo>
                  <a:lnTo>
                    <a:pt x="28747" y="13371"/>
                  </a:lnTo>
                  <a:lnTo>
                    <a:pt x="28200" y="10393"/>
                  </a:lnTo>
                  <a:lnTo>
                    <a:pt x="25465" y="10210"/>
                  </a:lnTo>
                  <a:cubicBezTo>
                    <a:pt x="25100" y="9299"/>
                    <a:pt x="24675" y="8448"/>
                    <a:pt x="24128" y="7597"/>
                  </a:cubicBezTo>
                  <a:lnTo>
                    <a:pt x="25587" y="5288"/>
                  </a:lnTo>
                  <a:lnTo>
                    <a:pt x="23459" y="3160"/>
                  </a:lnTo>
                  <a:lnTo>
                    <a:pt x="21028" y="4558"/>
                  </a:lnTo>
                  <a:cubicBezTo>
                    <a:pt x="19691" y="3647"/>
                    <a:pt x="18111" y="3039"/>
                    <a:pt x="16470" y="2735"/>
                  </a:cubicBezTo>
                  <a:lnTo>
                    <a:pt x="15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 rot="-884614">
              <a:off x="7195024" y="2529412"/>
              <a:ext cx="942111" cy="943490"/>
            </a:xfrm>
            <a:custGeom>
              <a:avLst/>
              <a:gdLst/>
              <a:ahLst/>
              <a:cxnLst/>
              <a:rect l="l" t="t" r="r" b="b"/>
              <a:pathLst>
                <a:path w="42360" h="42422" extrusionOk="0">
                  <a:moveTo>
                    <a:pt x="21210" y="10150"/>
                  </a:moveTo>
                  <a:cubicBezTo>
                    <a:pt x="27288" y="10150"/>
                    <a:pt x="32210" y="15073"/>
                    <a:pt x="32210" y="21150"/>
                  </a:cubicBezTo>
                  <a:cubicBezTo>
                    <a:pt x="32210" y="27818"/>
                    <a:pt x="26775" y="32228"/>
                    <a:pt x="21114" y="32228"/>
                  </a:cubicBezTo>
                  <a:cubicBezTo>
                    <a:pt x="18416" y="32228"/>
                    <a:pt x="15667" y="31226"/>
                    <a:pt x="13431" y="28990"/>
                  </a:cubicBezTo>
                  <a:cubicBezTo>
                    <a:pt x="6442" y="22001"/>
                    <a:pt x="11365" y="10150"/>
                    <a:pt x="21210" y="10150"/>
                  </a:cubicBezTo>
                  <a:close/>
                  <a:moveTo>
                    <a:pt x="18962" y="1"/>
                  </a:moveTo>
                  <a:lnTo>
                    <a:pt x="17928" y="3951"/>
                  </a:lnTo>
                  <a:cubicBezTo>
                    <a:pt x="16531" y="4255"/>
                    <a:pt x="15194" y="4680"/>
                    <a:pt x="13917" y="5227"/>
                  </a:cubicBezTo>
                  <a:lnTo>
                    <a:pt x="10757" y="2492"/>
                  </a:lnTo>
                  <a:lnTo>
                    <a:pt x="7171" y="5045"/>
                  </a:lnTo>
                  <a:lnTo>
                    <a:pt x="8691" y="8934"/>
                  </a:lnTo>
                  <a:cubicBezTo>
                    <a:pt x="7718" y="9907"/>
                    <a:pt x="6867" y="11062"/>
                    <a:pt x="6138" y="12216"/>
                  </a:cubicBezTo>
                  <a:lnTo>
                    <a:pt x="2006" y="11791"/>
                  </a:lnTo>
                  <a:lnTo>
                    <a:pt x="486" y="15924"/>
                  </a:lnTo>
                  <a:lnTo>
                    <a:pt x="3890" y="18294"/>
                  </a:lnTo>
                  <a:cubicBezTo>
                    <a:pt x="3707" y="19266"/>
                    <a:pt x="3646" y="20239"/>
                    <a:pt x="3646" y="21211"/>
                  </a:cubicBezTo>
                  <a:lnTo>
                    <a:pt x="3646" y="22426"/>
                  </a:lnTo>
                  <a:lnTo>
                    <a:pt x="0" y="24432"/>
                  </a:lnTo>
                  <a:lnTo>
                    <a:pt x="1155" y="28747"/>
                  </a:lnTo>
                  <a:lnTo>
                    <a:pt x="5227" y="28686"/>
                  </a:lnTo>
                  <a:cubicBezTo>
                    <a:pt x="5834" y="29962"/>
                    <a:pt x="6624" y="31117"/>
                    <a:pt x="7536" y="32272"/>
                  </a:cubicBezTo>
                  <a:lnTo>
                    <a:pt x="5774" y="35918"/>
                  </a:lnTo>
                  <a:lnTo>
                    <a:pt x="9177" y="38775"/>
                  </a:lnTo>
                  <a:lnTo>
                    <a:pt x="12459" y="36404"/>
                  </a:lnTo>
                  <a:cubicBezTo>
                    <a:pt x="13735" y="37134"/>
                    <a:pt x="15072" y="37681"/>
                    <a:pt x="16470" y="38106"/>
                  </a:cubicBezTo>
                  <a:lnTo>
                    <a:pt x="17138" y="42057"/>
                  </a:lnTo>
                  <a:lnTo>
                    <a:pt x="21514" y="42421"/>
                  </a:lnTo>
                  <a:lnTo>
                    <a:pt x="22851" y="38653"/>
                  </a:lnTo>
                  <a:cubicBezTo>
                    <a:pt x="24249" y="38532"/>
                    <a:pt x="25707" y="38228"/>
                    <a:pt x="27045" y="37742"/>
                  </a:cubicBezTo>
                  <a:lnTo>
                    <a:pt x="29840" y="40598"/>
                  </a:lnTo>
                  <a:lnTo>
                    <a:pt x="33669" y="38349"/>
                  </a:lnTo>
                  <a:lnTo>
                    <a:pt x="32575" y="34581"/>
                  </a:lnTo>
                  <a:cubicBezTo>
                    <a:pt x="33669" y="33609"/>
                    <a:pt x="34702" y="32576"/>
                    <a:pt x="35553" y="31360"/>
                  </a:cubicBezTo>
                  <a:lnTo>
                    <a:pt x="39442" y="32090"/>
                  </a:lnTo>
                  <a:lnTo>
                    <a:pt x="41266" y="28078"/>
                  </a:lnTo>
                  <a:lnTo>
                    <a:pt x="38288" y="25587"/>
                  </a:lnTo>
                  <a:cubicBezTo>
                    <a:pt x="38592" y="24128"/>
                    <a:pt x="38774" y="22669"/>
                    <a:pt x="38774" y="21272"/>
                  </a:cubicBezTo>
                  <a:lnTo>
                    <a:pt x="42360" y="19570"/>
                  </a:lnTo>
                  <a:lnTo>
                    <a:pt x="41630" y="15255"/>
                  </a:lnTo>
                  <a:lnTo>
                    <a:pt x="37619" y="14951"/>
                  </a:lnTo>
                  <a:cubicBezTo>
                    <a:pt x="37072" y="13614"/>
                    <a:pt x="36404" y="12338"/>
                    <a:pt x="35614" y="11122"/>
                  </a:cubicBezTo>
                  <a:lnTo>
                    <a:pt x="37680" y="7719"/>
                  </a:lnTo>
                  <a:lnTo>
                    <a:pt x="34581" y="4559"/>
                  </a:lnTo>
                  <a:lnTo>
                    <a:pt x="31056" y="6686"/>
                  </a:lnTo>
                  <a:cubicBezTo>
                    <a:pt x="29050" y="5288"/>
                    <a:pt x="26741" y="4376"/>
                    <a:pt x="24370" y="3951"/>
                  </a:cubicBezTo>
                  <a:lnTo>
                    <a:pt x="23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 rot="-884614">
              <a:off x="5968743" y="3483993"/>
              <a:ext cx="636659" cy="642063"/>
            </a:xfrm>
            <a:custGeom>
              <a:avLst/>
              <a:gdLst/>
              <a:ahLst/>
              <a:cxnLst/>
              <a:rect l="l" t="t" r="r" b="b"/>
              <a:pathLst>
                <a:path w="28626" h="28869" extrusionOk="0">
                  <a:moveTo>
                    <a:pt x="14343" y="6989"/>
                  </a:moveTo>
                  <a:cubicBezTo>
                    <a:pt x="21028" y="6989"/>
                    <a:pt x="24310" y="15072"/>
                    <a:pt x="19631" y="19752"/>
                  </a:cubicBezTo>
                  <a:cubicBezTo>
                    <a:pt x="18102" y="21261"/>
                    <a:pt x="16233" y="21935"/>
                    <a:pt x="14402" y="21935"/>
                  </a:cubicBezTo>
                  <a:cubicBezTo>
                    <a:pt x="10552" y="21935"/>
                    <a:pt x="6868" y="18953"/>
                    <a:pt x="6868" y="14465"/>
                  </a:cubicBezTo>
                  <a:cubicBezTo>
                    <a:pt x="6868" y="10332"/>
                    <a:pt x="10211" y="6989"/>
                    <a:pt x="14343" y="6989"/>
                  </a:cubicBezTo>
                  <a:close/>
                  <a:moveTo>
                    <a:pt x="12945" y="0"/>
                  </a:moveTo>
                  <a:lnTo>
                    <a:pt x="12277" y="2735"/>
                  </a:lnTo>
                  <a:cubicBezTo>
                    <a:pt x="10636" y="3039"/>
                    <a:pt x="9056" y="3647"/>
                    <a:pt x="7719" y="4619"/>
                  </a:cubicBezTo>
                  <a:lnTo>
                    <a:pt x="5288" y="3161"/>
                  </a:lnTo>
                  <a:lnTo>
                    <a:pt x="3161" y="5288"/>
                  </a:lnTo>
                  <a:lnTo>
                    <a:pt x="4559" y="7658"/>
                  </a:lnTo>
                  <a:cubicBezTo>
                    <a:pt x="4012" y="8448"/>
                    <a:pt x="3586" y="9299"/>
                    <a:pt x="3222" y="10210"/>
                  </a:cubicBezTo>
                  <a:lnTo>
                    <a:pt x="487" y="10453"/>
                  </a:lnTo>
                  <a:lnTo>
                    <a:pt x="0" y="13371"/>
                  </a:lnTo>
                  <a:lnTo>
                    <a:pt x="2431" y="14525"/>
                  </a:lnTo>
                  <a:cubicBezTo>
                    <a:pt x="2431" y="15498"/>
                    <a:pt x="2553" y="16470"/>
                    <a:pt x="2796" y="17382"/>
                  </a:cubicBezTo>
                  <a:lnTo>
                    <a:pt x="730" y="19144"/>
                  </a:lnTo>
                  <a:lnTo>
                    <a:pt x="2006" y="21818"/>
                  </a:lnTo>
                  <a:lnTo>
                    <a:pt x="4619" y="21332"/>
                  </a:lnTo>
                  <a:cubicBezTo>
                    <a:pt x="5166" y="22122"/>
                    <a:pt x="5835" y="22851"/>
                    <a:pt x="6564" y="23520"/>
                  </a:cubicBezTo>
                  <a:lnTo>
                    <a:pt x="5896" y="26133"/>
                  </a:lnTo>
                  <a:lnTo>
                    <a:pt x="8509" y="27653"/>
                  </a:lnTo>
                  <a:lnTo>
                    <a:pt x="10393" y="25708"/>
                  </a:lnTo>
                  <a:cubicBezTo>
                    <a:pt x="11304" y="26012"/>
                    <a:pt x="12277" y="26194"/>
                    <a:pt x="13249" y="26316"/>
                  </a:cubicBezTo>
                  <a:lnTo>
                    <a:pt x="14161" y="28868"/>
                  </a:lnTo>
                  <a:lnTo>
                    <a:pt x="17139" y="28564"/>
                  </a:lnTo>
                  <a:lnTo>
                    <a:pt x="17564" y="25890"/>
                  </a:lnTo>
                  <a:cubicBezTo>
                    <a:pt x="18476" y="25647"/>
                    <a:pt x="19387" y="25282"/>
                    <a:pt x="20238" y="24796"/>
                  </a:cubicBezTo>
                  <a:lnTo>
                    <a:pt x="22487" y="26376"/>
                  </a:lnTo>
                  <a:lnTo>
                    <a:pt x="24736" y="24432"/>
                  </a:lnTo>
                  <a:lnTo>
                    <a:pt x="23520" y="21940"/>
                  </a:lnTo>
                  <a:cubicBezTo>
                    <a:pt x="24128" y="21211"/>
                    <a:pt x="24675" y="20360"/>
                    <a:pt x="25039" y="19509"/>
                  </a:cubicBezTo>
                  <a:lnTo>
                    <a:pt x="27835" y="19570"/>
                  </a:lnTo>
                  <a:lnTo>
                    <a:pt x="28625" y="16652"/>
                  </a:lnTo>
                  <a:lnTo>
                    <a:pt x="26133" y="15315"/>
                  </a:lnTo>
                  <a:cubicBezTo>
                    <a:pt x="26194" y="15012"/>
                    <a:pt x="26194" y="14708"/>
                    <a:pt x="26133" y="14465"/>
                  </a:cubicBezTo>
                  <a:cubicBezTo>
                    <a:pt x="26133" y="13796"/>
                    <a:pt x="26073" y="13128"/>
                    <a:pt x="25951" y="12459"/>
                  </a:cubicBezTo>
                  <a:lnTo>
                    <a:pt x="28321" y="10879"/>
                  </a:lnTo>
                  <a:lnTo>
                    <a:pt x="27470" y="8083"/>
                  </a:lnTo>
                  <a:lnTo>
                    <a:pt x="24614" y="8326"/>
                  </a:lnTo>
                  <a:cubicBezTo>
                    <a:pt x="24128" y="7536"/>
                    <a:pt x="23520" y="6807"/>
                    <a:pt x="22912" y="6139"/>
                  </a:cubicBezTo>
                  <a:lnTo>
                    <a:pt x="23885" y="3464"/>
                  </a:lnTo>
                  <a:lnTo>
                    <a:pt x="21454" y="1763"/>
                  </a:lnTo>
                  <a:lnTo>
                    <a:pt x="19327" y="3586"/>
                  </a:lnTo>
                  <a:cubicBezTo>
                    <a:pt x="18415" y="3221"/>
                    <a:pt x="17503" y="2917"/>
                    <a:pt x="16592" y="2735"/>
                  </a:cubicBezTo>
                  <a:lnTo>
                    <a:pt x="159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 rot="-884614">
              <a:off x="5391805" y="1513012"/>
              <a:ext cx="112226" cy="97258"/>
            </a:xfrm>
            <a:custGeom>
              <a:avLst/>
              <a:gdLst/>
              <a:ahLst/>
              <a:cxnLst/>
              <a:rect l="l" t="t" r="r" b="b"/>
              <a:pathLst>
                <a:path w="5046" h="4373" extrusionOk="0">
                  <a:moveTo>
                    <a:pt x="609" y="0"/>
                  </a:moveTo>
                  <a:cubicBezTo>
                    <a:pt x="445" y="0"/>
                    <a:pt x="286" y="79"/>
                    <a:pt x="183" y="216"/>
                  </a:cubicBezTo>
                  <a:cubicBezTo>
                    <a:pt x="1" y="459"/>
                    <a:pt x="1" y="824"/>
                    <a:pt x="244" y="1006"/>
                  </a:cubicBezTo>
                  <a:lnTo>
                    <a:pt x="4073" y="4227"/>
                  </a:lnTo>
                  <a:cubicBezTo>
                    <a:pt x="4162" y="4316"/>
                    <a:pt x="4283" y="4372"/>
                    <a:pt x="4414" y="4372"/>
                  </a:cubicBezTo>
                  <a:cubicBezTo>
                    <a:pt x="4461" y="4372"/>
                    <a:pt x="4510" y="4365"/>
                    <a:pt x="4559" y="4348"/>
                  </a:cubicBezTo>
                  <a:cubicBezTo>
                    <a:pt x="4680" y="4288"/>
                    <a:pt x="4802" y="4227"/>
                    <a:pt x="4863" y="4166"/>
                  </a:cubicBezTo>
                  <a:cubicBezTo>
                    <a:pt x="5045" y="3923"/>
                    <a:pt x="4984" y="3558"/>
                    <a:pt x="4802" y="3376"/>
                  </a:cubicBezTo>
                  <a:lnTo>
                    <a:pt x="973" y="155"/>
                  </a:lnTo>
                  <a:cubicBezTo>
                    <a:pt x="867" y="48"/>
                    <a:pt x="737" y="0"/>
                    <a:pt x="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 rot="-884614">
              <a:off x="5554014" y="1154488"/>
              <a:ext cx="132398" cy="174299"/>
            </a:xfrm>
            <a:custGeom>
              <a:avLst/>
              <a:gdLst/>
              <a:ahLst/>
              <a:cxnLst/>
              <a:rect l="l" t="t" r="r" b="b"/>
              <a:pathLst>
                <a:path w="5953" h="7837" extrusionOk="0">
                  <a:moveTo>
                    <a:pt x="856" y="0"/>
                  </a:moveTo>
                  <a:cubicBezTo>
                    <a:pt x="429" y="0"/>
                    <a:pt x="0" y="473"/>
                    <a:pt x="301" y="946"/>
                  </a:cubicBezTo>
                  <a:lnTo>
                    <a:pt x="4798" y="7631"/>
                  </a:lnTo>
                  <a:cubicBezTo>
                    <a:pt x="4889" y="7768"/>
                    <a:pt x="5049" y="7836"/>
                    <a:pt x="5226" y="7836"/>
                  </a:cubicBezTo>
                  <a:cubicBezTo>
                    <a:pt x="5284" y="7836"/>
                    <a:pt x="5345" y="7829"/>
                    <a:pt x="5406" y="7813"/>
                  </a:cubicBezTo>
                  <a:cubicBezTo>
                    <a:pt x="5528" y="7813"/>
                    <a:pt x="5588" y="7753"/>
                    <a:pt x="5649" y="7692"/>
                  </a:cubicBezTo>
                  <a:cubicBezTo>
                    <a:pt x="5892" y="7510"/>
                    <a:pt x="5953" y="7206"/>
                    <a:pt x="5771" y="6963"/>
                  </a:cubicBezTo>
                  <a:lnTo>
                    <a:pt x="1334" y="277"/>
                  </a:lnTo>
                  <a:cubicBezTo>
                    <a:pt x="1210" y="82"/>
                    <a:pt x="1033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 rot="-884633">
              <a:off x="6759565" y="821894"/>
              <a:ext cx="166354" cy="209588"/>
            </a:xfrm>
            <a:custGeom>
              <a:avLst/>
              <a:gdLst/>
              <a:ahLst/>
              <a:cxnLst/>
              <a:rect l="l" t="t" r="r" b="b"/>
              <a:pathLst>
                <a:path w="7480" h="9424" extrusionOk="0">
                  <a:moveTo>
                    <a:pt x="6692" y="0"/>
                  </a:moveTo>
                  <a:cubicBezTo>
                    <a:pt x="6517" y="0"/>
                    <a:pt x="6343" y="85"/>
                    <a:pt x="6231" y="290"/>
                  </a:cubicBezTo>
                  <a:lnTo>
                    <a:pt x="275" y="8555"/>
                  </a:lnTo>
                  <a:cubicBezTo>
                    <a:pt x="0" y="8940"/>
                    <a:pt x="272" y="9424"/>
                    <a:pt x="730" y="9424"/>
                  </a:cubicBezTo>
                  <a:cubicBezTo>
                    <a:pt x="779" y="9424"/>
                    <a:pt x="830" y="9418"/>
                    <a:pt x="883" y="9406"/>
                  </a:cubicBezTo>
                  <a:cubicBezTo>
                    <a:pt x="1004" y="9406"/>
                    <a:pt x="1187" y="9285"/>
                    <a:pt x="1247" y="9163"/>
                  </a:cubicBezTo>
                  <a:lnTo>
                    <a:pt x="7142" y="959"/>
                  </a:lnTo>
                  <a:lnTo>
                    <a:pt x="7142" y="898"/>
                  </a:lnTo>
                  <a:cubicBezTo>
                    <a:pt x="7480" y="434"/>
                    <a:pt x="7086" y="0"/>
                    <a:pt x="66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 rot="-884614">
              <a:off x="6468473" y="869298"/>
              <a:ext cx="60828" cy="130641"/>
            </a:xfrm>
            <a:custGeom>
              <a:avLst/>
              <a:gdLst/>
              <a:ahLst/>
              <a:cxnLst/>
              <a:rect l="l" t="t" r="r" b="b"/>
              <a:pathLst>
                <a:path w="2735" h="5874" extrusionOk="0">
                  <a:moveTo>
                    <a:pt x="2117" y="1"/>
                  </a:moveTo>
                  <a:cubicBezTo>
                    <a:pt x="1884" y="1"/>
                    <a:pt x="1676" y="165"/>
                    <a:pt x="1580" y="404"/>
                  </a:cubicBezTo>
                  <a:lnTo>
                    <a:pt x="61" y="5144"/>
                  </a:lnTo>
                  <a:cubicBezTo>
                    <a:pt x="0" y="5448"/>
                    <a:pt x="182" y="5752"/>
                    <a:pt x="426" y="5873"/>
                  </a:cubicBezTo>
                  <a:lnTo>
                    <a:pt x="790" y="5873"/>
                  </a:lnTo>
                  <a:cubicBezTo>
                    <a:pt x="973" y="5812"/>
                    <a:pt x="1094" y="5691"/>
                    <a:pt x="1155" y="5509"/>
                  </a:cubicBezTo>
                  <a:lnTo>
                    <a:pt x="2674" y="707"/>
                  </a:lnTo>
                  <a:cubicBezTo>
                    <a:pt x="2735" y="404"/>
                    <a:pt x="2613" y="100"/>
                    <a:pt x="2310" y="39"/>
                  </a:cubicBezTo>
                  <a:cubicBezTo>
                    <a:pt x="2245" y="13"/>
                    <a:pt x="2180" y="1"/>
                    <a:pt x="2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 rot="-884614">
              <a:off x="6120389" y="834345"/>
              <a:ext cx="29758" cy="204124"/>
            </a:xfrm>
            <a:custGeom>
              <a:avLst/>
              <a:gdLst/>
              <a:ahLst/>
              <a:cxnLst/>
              <a:rect l="l" t="t" r="r" b="b"/>
              <a:pathLst>
                <a:path w="1338" h="9178" extrusionOk="0">
                  <a:moveTo>
                    <a:pt x="790" y="0"/>
                  </a:moveTo>
                  <a:cubicBezTo>
                    <a:pt x="487" y="0"/>
                    <a:pt x="243" y="243"/>
                    <a:pt x="243" y="547"/>
                  </a:cubicBezTo>
                  <a:lnTo>
                    <a:pt x="0" y="8569"/>
                  </a:lnTo>
                  <a:cubicBezTo>
                    <a:pt x="0" y="8873"/>
                    <a:pt x="243" y="9177"/>
                    <a:pt x="547" y="9177"/>
                  </a:cubicBezTo>
                  <a:cubicBezTo>
                    <a:pt x="608" y="9177"/>
                    <a:pt x="669" y="9116"/>
                    <a:pt x="730" y="9116"/>
                  </a:cubicBezTo>
                  <a:cubicBezTo>
                    <a:pt x="973" y="9056"/>
                    <a:pt x="1094" y="8813"/>
                    <a:pt x="1155" y="8630"/>
                  </a:cubicBezTo>
                  <a:lnTo>
                    <a:pt x="1337" y="608"/>
                  </a:lnTo>
                  <a:cubicBezTo>
                    <a:pt x="1337" y="243"/>
                    <a:pt x="1094" y="0"/>
                    <a:pt x="7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 rot="20715367">
              <a:off x="5460199" y="1078755"/>
              <a:ext cx="2182146" cy="2566249"/>
            </a:xfrm>
            <a:custGeom>
              <a:avLst/>
              <a:gdLst/>
              <a:ahLst/>
              <a:cxnLst/>
              <a:rect l="l" t="t" r="r" b="b"/>
              <a:pathLst>
                <a:path w="98119" h="115390" extrusionOk="0">
                  <a:moveTo>
                    <a:pt x="49374" y="0"/>
                  </a:moveTo>
                  <a:cubicBezTo>
                    <a:pt x="45613" y="0"/>
                    <a:pt x="41755" y="490"/>
                    <a:pt x="37863" y="1528"/>
                  </a:cubicBezTo>
                  <a:lnTo>
                    <a:pt x="37437" y="1650"/>
                  </a:lnTo>
                  <a:cubicBezTo>
                    <a:pt x="13067" y="9186"/>
                    <a:pt x="0" y="33192"/>
                    <a:pt x="6625" y="56225"/>
                  </a:cubicBezTo>
                  <a:cubicBezTo>
                    <a:pt x="8630" y="63153"/>
                    <a:pt x="12216" y="69413"/>
                    <a:pt x="17199" y="74579"/>
                  </a:cubicBezTo>
                  <a:cubicBezTo>
                    <a:pt x="19509" y="77375"/>
                    <a:pt x="24979" y="84303"/>
                    <a:pt x="31177" y="93540"/>
                  </a:cubicBezTo>
                  <a:cubicBezTo>
                    <a:pt x="35249" y="99496"/>
                    <a:pt x="38713" y="105817"/>
                    <a:pt x="41570" y="112441"/>
                  </a:cubicBezTo>
                  <a:lnTo>
                    <a:pt x="41691" y="112867"/>
                  </a:lnTo>
                  <a:cubicBezTo>
                    <a:pt x="42055" y="114372"/>
                    <a:pt x="43438" y="115390"/>
                    <a:pt x="44931" y="115390"/>
                  </a:cubicBezTo>
                  <a:cubicBezTo>
                    <a:pt x="45187" y="115390"/>
                    <a:pt x="45445" y="115360"/>
                    <a:pt x="45703" y="115298"/>
                  </a:cubicBezTo>
                  <a:lnTo>
                    <a:pt x="45824" y="115298"/>
                  </a:lnTo>
                  <a:lnTo>
                    <a:pt x="89642" y="102657"/>
                  </a:lnTo>
                  <a:cubicBezTo>
                    <a:pt x="91405" y="102170"/>
                    <a:pt x="92438" y="100347"/>
                    <a:pt x="91952" y="98585"/>
                  </a:cubicBezTo>
                  <a:cubicBezTo>
                    <a:pt x="91891" y="98524"/>
                    <a:pt x="91891" y="98524"/>
                    <a:pt x="91891" y="98463"/>
                  </a:cubicBezTo>
                  <a:lnTo>
                    <a:pt x="91769" y="98038"/>
                  </a:lnTo>
                  <a:cubicBezTo>
                    <a:pt x="90675" y="90927"/>
                    <a:pt x="90250" y="83695"/>
                    <a:pt x="90493" y="76463"/>
                  </a:cubicBezTo>
                  <a:cubicBezTo>
                    <a:pt x="90858" y="65402"/>
                    <a:pt x="91769" y="56590"/>
                    <a:pt x="92256" y="53004"/>
                  </a:cubicBezTo>
                  <a:cubicBezTo>
                    <a:pt x="98119" y="24913"/>
                    <a:pt x="76212" y="0"/>
                    <a:pt x="493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 rot="-884633">
              <a:off x="5446586" y="1066106"/>
              <a:ext cx="2209367" cy="2591269"/>
            </a:xfrm>
            <a:custGeom>
              <a:avLst/>
              <a:gdLst/>
              <a:ahLst/>
              <a:cxnLst/>
              <a:rect l="l" t="t" r="r" b="b"/>
              <a:pathLst>
                <a:path w="99343" h="116515" extrusionOk="0">
                  <a:moveTo>
                    <a:pt x="49991" y="1125"/>
                  </a:moveTo>
                  <a:cubicBezTo>
                    <a:pt x="76498" y="1125"/>
                    <a:pt x="98133" y="25732"/>
                    <a:pt x="92317" y="53477"/>
                  </a:cubicBezTo>
                  <a:cubicBezTo>
                    <a:pt x="91344" y="61317"/>
                    <a:pt x="90797" y="69157"/>
                    <a:pt x="90615" y="77058"/>
                  </a:cubicBezTo>
                  <a:cubicBezTo>
                    <a:pt x="90311" y="87329"/>
                    <a:pt x="91405" y="97235"/>
                    <a:pt x="91891" y="98754"/>
                  </a:cubicBezTo>
                  <a:lnTo>
                    <a:pt x="92013" y="99180"/>
                  </a:lnTo>
                  <a:cubicBezTo>
                    <a:pt x="92013" y="99240"/>
                    <a:pt x="92013" y="99240"/>
                    <a:pt x="92013" y="99301"/>
                  </a:cubicBezTo>
                  <a:cubicBezTo>
                    <a:pt x="92438" y="100760"/>
                    <a:pt x="91587" y="102218"/>
                    <a:pt x="90129" y="102644"/>
                  </a:cubicBezTo>
                  <a:lnTo>
                    <a:pt x="46311" y="115285"/>
                  </a:lnTo>
                  <a:lnTo>
                    <a:pt x="46189" y="115285"/>
                  </a:lnTo>
                  <a:cubicBezTo>
                    <a:pt x="45991" y="115326"/>
                    <a:pt x="45793" y="115346"/>
                    <a:pt x="45597" y="115346"/>
                  </a:cubicBezTo>
                  <a:cubicBezTo>
                    <a:pt x="44354" y="115346"/>
                    <a:pt x="43222" y="114539"/>
                    <a:pt x="42907" y="113279"/>
                  </a:cubicBezTo>
                  <a:lnTo>
                    <a:pt x="42786" y="112793"/>
                  </a:lnTo>
                  <a:cubicBezTo>
                    <a:pt x="42360" y="111213"/>
                    <a:pt x="38045" y="102340"/>
                    <a:pt x="32333" y="93771"/>
                  </a:cubicBezTo>
                  <a:cubicBezTo>
                    <a:pt x="26073" y="84411"/>
                    <a:pt x="20482" y="77362"/>
                    <a:pt x="18294" y="74748"/>
                  </a:cubicBezTo>
                  <a:cubicBezTo>
                    <a:pt x="13432" y="69643"/>
                    <a:pt x="9846" y="63383"/>
                    <a:pt x="7841" y="56637"/>
                  </a:cubicBezTo>
                  <a:cubicBezTo>
                    <a:pt x="1277" y="33665"/>
                    <a:pt x="14587" y="10024"/>
                    <a:pt x="38228" y="2731"/>
                  </a:cubicBezTo>
                  <a:lnTo>
                    <a:pt x="38349" y="2731"/>
                  </a:lnTo>
                  <a:lnTo>
                    <a:pt x="38714" y="2609"/>
                  </a:lnTo>
                  <a:cubicBezTo>
                    <a:pt x="42527" y="1600"/>
                    <a:pt x="46306" y="1125"/>
                    <a:pt x="49991" y="1125"/>
                  </a:cubicBezTo>
                  <a:close/>
                  <a:moveTo>
                    <a:pt x="50051" y="1"/>
                  </a:moveTo>
                  <a:cubicBezTo>
                    <a:pt x="46286" y="1"/>
                    <a:pt x="42426" y="486"/>
                    <a:pt x="38532" y="1515"/>
                  </a:cubicBezTo>
                  <a:lnTo>
                    <a:pt x="37863" y="1697"/>
                  </a:lnTo>
                  <a:cubicBezTo>
                    <a:pt x="13614" y="9233"/>
                    <a:pt x="1" y="33482"/>
                    <a:pt x="6747" y="56941"/>
                  </a:cubicBezTo>
                  <a:cubicBezTo>
                    <a:pt x="8752" y="63930"/>
                    <a:pt x="12460" y="70312"/>
                    <a:pt x="17443" y="75538"/>
                  </a:cubicBezTo>
                  <a:cubicBezTo>
                    <a:pt x="19631" y="78091"/>
                    <a:pt x="25161" y="85080"/>
                    <a:pt x="31421" y="94439"/>
                  </a:cubicBezTo>
                  <a:cubicBezTo>
                    <a:pt x="35432" y="100334"/>
                    <a:pt x="38896" y="106594"/>
                    <a:pt x="41753" y="113158"/>
                  </a:cubicBezTo>
                  <a:lnTo>
                    <a:pt x="41874" y="113583"/>
                  </a:lnTo>
                  <a:lnTo>
                    <a:pt x="41874" y="113705"/>
                  </a:lnTo>
                  <a:cubicBezTo>
                    <a:pt x="42330" y="115425"/>
                    <a:pt x="43881" y="116514"/>
                    <a:pt x="45581" y="116514"/>
                  </a:cubicBezTo>
                  <a:cubicBezTo>
                    <a:pt x="45922" y="116514"/>
                    <a:pt x="46269" y="116470"/>
                    <a:pt x="46615" y="116379"/>
                  </a:cubicBezTo>
                  <a:lnTo>
                    <a:pt x="90494" y="103738"/>
                  </a:lnTo>
                  <a:lnTo>
                    <a:pt x="90494" y="103677"/>
                  </a:lnTo>
                  <a:lnTo>
                    <a:pt x="90615" y="103677"/>
                  </a:lnTo>
                  <a:cubicBezTo>
                    <a:pt x="92621" y="103008"/>
                    <a:pt x="93715" y="100820"/>
                    <a:pt x="93107" y="98815"/>
                  </a:cubicBezTo>
                  <a:lnTo>
                    <a:pt x="92985" y="98389"/>
                  </a:lnTo>
                  <a:cubicBezTo>
                    <a:pt x="91891" y="91340"/>
                    <a:pt x="91466" y="84168"/>
                    <a:pt x="91709" y="77058"/>
                  </a:cubicBezTo>
                  <a:cubicBezTo>
                    <a:pt x="92013" y="65875"/>
                    <a:pt x="93046" y="56941"/>
                    <a:pt x="93471" y="53660"/>
                  </a:cubicBezTo>
                  <a:cubicBezTo>
                    <a:pt x="99342" y="25213"/>
                    <a:pt x="77186" y="1"/>
                    <a:pt x="500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 rot="-884614">
              <a:off x="6134832" y="1218500"/>
              <a:ext cx="842118" cy="736497"/>
            </a:xfrm>
            <a:custGeom>
              <a:avLst/>
              <a:gdLst/>
              <a:ahLst/>
              <a:cxnLst/>
              <a:rect l="l" t="t" r="r" b="b"/>
              <a:pathLst>
                <a:path w="37864" h="33115" extrusionOk="0">
                  <a:moveTo>
                    <a:pt x="19223" y="1"/>
                  </a:moveTo>
                  <a:cubicBezTo>
                    <a:pt x="17614" y="1"/>
                    <a:pt x="15974" y="225"/>
                    <a:pt x="14344" y="695"/>
                  </a:cubicBezTo>
                  <a:cubicBezTo>
                    <a:pt x="5288" y="3309"/>
                    <a:pt x="1" y="12546"/>
                    <a:pt x="2493" y="21298"/>
                  </a:cubicBezTo>
                  <a:cubicBezTo>
                    <a:pt x="4585" y="28472"/>
                    <a:pt x="11253" y="33115"/>
                    <a:pt x="18577" y="33115"/>
                  </a:cubicBezTo>
                  <a:cubicBezTo>
                    <a:pt x="20187" y="33115"/>
                    <a:pt x="21828" y="32890"/>
                    <a:pt x="23460" y="32420"/>
                  </a:cubicBezTo>
                  <a:cubicBezTo>
                    <a:pt x="32515" y="29806"/>
                    <a:pt x="37863" y="20629"/>
                    <a:pt x="35311" y="11878"/>
                  </a:cubicBezTo>
                  <a:cubicBezTo>
                    <a:pt x="33218" y="4652"/>
                    <a:pt x="26548" y="1"/>
                    <a:pt x="19223" y="1"/>
                  </a:cubicBezTo>
                  <a:close/>
                </a:path>
              </a:pathLst>
            </a:custGeom>
            <a:solidFill>
              <a:srgbClr val="FFFFFF">
                <a:alpha val="33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 rot="-884614">
              <a:off x="6147893" y="1399349"/>
              <a:ext cx="410917" cy="359786"/>
            </a:xfrm>
            <a:custGeom>
              <a:avLst/>
              <a:gdLst/>
              <a:ahLst/>
              <a:cxnLst/>
              <a:rect l="l" t="t" r="r" b="b"/>
              <a:pathLst>
                <a:path w="18476" h="16177" extrusionOk="0">
                  <a:moveTo>
                    <a:pt x="9417" y="1"/>
                  </a:moveTo>
                  <a:cubicBezTo>
                    <a:pt x="8634" y="1"/>
                    <a:pt x="7838" y="110"/>
                    <a:pt x="7050" y="340"/>
                  </a:cubicBezTo>
                  <a:cubicBezTo>
                    <a:pt x="2614" y="1616"/>
                    <a:pt x="0" y="6114"/>
                    <a:pt x="1216" y="10368"/>
                  </a:cubicBezTo>
                  <a:cubicBezTo>
                    <a:pt x="2262" y="13906"/>
                    <a:pt x="5515" y="16177"/>
                    <a:pt x="9098" y="16177"/>
                  </a:cubicBezTo>
                  <a:cubicBezTo>
                    <a:pt x="9885" y="16177"/>
                    <a:pt x="10688" y="16067"/>
                    <a:pt x="11487" y="15837"/>
                  </a:cubicBezTo>
                  <a:cubicBezTo>
                    <a:pt x="15923" y="14561"/>
                    <a:pt x="18476" y="10064"/>
                    <a:pt x="17260" y="5810"/>
                  </a:cubicBezTo>
                  <a:cubicBezTo>
                    <a:pt x="16264" y="2272"/>
                    <a:pt x="12979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 rot="-884614">
              <a:off x="5714840" y="1450420"/>
              <a:ext cx="138336" cy="106910"/>
            </a:xfrm>
            <a:custGeom>
              <a:avLst/>
              <a:gdLst/>
              <a:ahLst/>
              <a:cxnLst/>
              <a:rect l="l" t="t" r="r" b="b"/>
              <a:pathLst>
                <a:path w="6220" h="4807" extrusionOk="0">
                  <a:moveTo>
                    <a:pt x="4912" y="0"/>
                  </a:moveTo>
                  <a:cubicBezTo>
                    <a:pt x="4695" y="0"/>
                    <a:pt x="4473" y="61"/>
                    <a:pt x="4274" y="193"/>
                  </a:cubicBezTo>
                  <a:cubicBezTo>
                    <a:pt x="3120" y="983"/>
                    <a:pt x="1965" y="1894"/>
                    <a:pt x="871" y="2806"/>
                  </a:cubicBezTo>
                  <a:cubicBezTo>
                    <a:pt x="0" y="3514"/>
                    <a:pt x="592" y="4806"/>
                    <a:pt x="1554" y="4806"/>
                  </a:cubicBezTo>
                  <a:cubicBezTo>
                    <a:pt x="1667" y="4806"/>
                    <a:pt x="1784" y="4789"/>
                    <a:pt x="1904" y="4751"/>
                  </a:cubicBezTo>
                  <a:cubicBezTo>
                    <a:pt x="2026" y="4690"/>
                    <a:pt x="2208" y="4629"/>
                    <a:pt x="2330" y="4508"/>
                  </a:cubicBezTo>
                  <a:cubicBezTo>
                    <a:pt x="3363" y="3657"/>
                    <a:pt x="4396" y="2806"/>
                    <a:pt x="5551" y="2077"/>
                  </a:cubicBezTo>
                  <a:cubicBezTo>
                    <a:pt x="6098" y="1712"/>
                    <a:pt x="6219" y="1044"/>
                    <a:pt x="5855" y="497"/>
                  </a:cubicBezTo>
                  <a:cubicBezTo>
                    <a:pt x="5661" y="187"/>
                    <a:pt x="5294" y="0"/>
                    <a:pt x="4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 rot="-884614">
              <a:off x="5539249" y="1600419"/>
              <a:ext cx="248249" cy="324357"/>
            </a:xfrm>
            <a:custGeom>
              <a:avLst/>
              <a:gdLst/>
              <a:ahLst/>
              <a:cxnLst/>
              <a:rect l="l" t="t" r="r" b="b"/>
              <a:pathLst>
                <a:path w="11162" h="14584" extrusionOk="0">
                  <a:moveTo>
                    <a:pt x="9604" y="0"/>
                  </a:moveTo>
                  <a:cubicBezTo>
                    <a:pt x="9368" y="0"/>
                    <a:pt x="9117" y="77"/>
                    <a:pt x="8874" y="256"/>
                  </a:cubicBezTo>
                  <a:cubicBezTo>
                    <a:pt x="4924" y="3720"/>
                    <a:pt x="1946" y="8157"/>
                    <a:pt x="183" y="13140"/>
                  </a:cubicBezTo>
                  <a:cubicBezTo>
                    <a:pt x="1" y="13748"/>
                    <a:pt x="366" y="14356"/>
                    <a:pt x="973" y="14538"/>
                  </a:cubicBezTo>
                  <a:cubicBezTo>
                    <a:pt x="1065" y="14568"/>
                    <a:pt x="1171" y="14584"/>
                    <a:pt x="1277" y="14584"/>
                  </a:cubicBezTo>
                  <a:cubicBezTo>
                    <a:pt x="1384" y="14584"/>
                    <a:pt x="1490" y="14568"/>
                    <a:pt x="1581" y="14538"/>
                  </a:cubicBezTo>
                  <a:cubicBezTo>
                    <a:pt x="1946" y="14416"/>
                    <a:pt x="2250" y="14173"/>
                    <a:pt x="2371" y="13809"/>
                  </a:cubicBezTo>
                  <a:cubicBezTo>
                    <a:pt x="4012" y="9190"/>
                    <a:pt x="6808" y="5118"/>
                    <a:pt x="10393" y="1897"/>
                  </a:cubicBezTo>
                  <a:cubicBezTo>
                    <a:pt x="11161" y="1081"/>
                    <a:pt x="10489" y="0"/>
                    <a:pt x="9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 rot="-884614">
              <a:off x="6375453" y="3040149"/>
              <a:ext cx="409338" cy="604099"/>
            </a:xfrm>
            <a:custGeom>
              <a:avLst/>
              <a:gdLst/>
              <a:ahLst/>
              <a:cxnLst/>
              <a:rect l="l" t="t" r="r" b="b"/>
              <a:pathLst>
                <a:path w="18405" h="27162" extrusionOk="0">
                  <a:moveTo>
                    <a:pt x="1554" y="1"/>
                  </a:moveTo>
                  <a:cubicBezTo>
                    <a:pt x="758" y="1"/>
                    <a:pt x="0" y="864"/>
                    <a:pt x="553" y="1758"/>
                  </a:cubicBezTo>
                  <a:cubicBezTo>
                    <a:pt x="3653" y="6437"/>
                    <a:pt x="7725" y="12880"/>
                    <a:pt x="9548" y="16587"/>
                  </a:cubicBezTo>
                  <a:cubicBezTo>
                    <a:pt x="10520" y="18471"/>
                    <a:pt x="11189" y="20233"/>
                    <a:pt x="11736" y="21570"/>
                  </a:cubicBezTo>
                  <a:cubicBezTo>
                    <a:pt x="13025" y="24734"/>
                    <a:pt x="13975" y="27050"/>
                    <a:pt x="16490" y="27050"/>
                  </a:cubicBezTo>
                  <a:cubicBezTo>
                    <a:pt x="16585" y="27050"/>
                    <a:pt x="16681" y="27047"/>
                    <a:pt x="16780" y="27040"/>
                  </a:cubicBezTo>
                  <a:lnTo>
                    <a:pt x="17023" y="26979"/>
                  </a:lnTo>
                  <a:lnTo>
                    <a:pt x="16962" y="27162"/>
                  </a:lnTo>
                  <a:cubicBezTo>
                    <a:pt x="18404" y="26873"/>
                    <a:pt x="18150" y="24834"/>
                    <a:pt x="16822" y="24834"/>
                  </a:cubicBezTo>
                  <a:cubicBezTo>
                    <a:pt x="16750" y="24834"/>
                    <a:pt x="16675" y="24840"/>
                    <a:pt x="16598" y="24852"/>
                  </a:cubicBezTo>
                  <a:cubicBezTo>
                    <a:pt x="16564" y="24854"/>
                    <a:pt x="16531" y="24855"/>
                    <a:pt x="16499" y="24855"/>
                  </a:cubicBezTo>
                  <a:cubicBezTo>
                    <a:pt x="15536" y="24855"/>
                    <a:pt x="15096" y="23957"/>
                    <a:pt x="13802" y="20841"/>
                  </a:cubicBezTo>
                  <a:cubicBezTo>
                    <a:pt x="13255" y="19382"/>
                    <a:pt x="12526" y="17620"/>
                    <a:pt x="11554" y="15554"/>
                  </a:cubicBezTo>
                  <a:cubicBezTo>
                    <a:pt x="9670" y="11786"/>
                    <a:pt x="5598" y="5283"/>
                    <a:pt x="2498" y="542"/>
                  </a:cubicBezTo>
                  <a:cubicBezTo>
                    <a:pt x="2243" y="160"/>
                    <a:pt x="1895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 rot="-884614">
              <a:off x="6206676" y="2987103"/>
              <a:ext cx="110602" cy="121745"/>
            </a:xfrm>
            <a:custGeom>
              <a:avLst/>
              <a:gdLst/>
              <a:ahLst/>
              <a:cxnLst/>
              <a:rect l="l" t="t" r="r" b="b"/>
              <a:pathLst>
                <a:path w="4973" h="5474" extrusionOk="0">
                  <a:moveTo>
                    <a:pt x="1585" y="1"/>
                  </a:moveTo>
                  <a:cubicBezTo>
                    <a:pt x="765" y="1"/>
                    <a:pt x="1" y="941"/>
                    <a:pt x="658" y="1817"/>
                  </a:cubicBezTo>
                  <a:cubicBezTo>
                    <a:pt x="658" y="1817"/>
                    <a:pt x="1448" y="3033"/>
                    <a:pt x="2724" y="4978"/>
                  </a:cubicBezTo>
                  <a:cubicBezTo>
                    <a:pt x="2949" y="5292"/>
                    <a:pt x="3273" y="5473"/>
                    <a:pt x="3647" y="5473"/>
                  </a:cubicBezTo>
                  <a:cubicBezTo>
                    <a:pt x="3780" y="5473"/>
                    <a:pt x="3918" y="5451"/>
                    <a:pt x="4061" y="5403"/>
                  </a:cubicBezTo>
                  <a:cubicBezTo>
                    <a:pt x="4122" y="5342"/>
                    <a:pt x="4183" y="5342"/>
                    <a:pt x="4304" y="5282"/>
                  </a:cubicBezTo>
                  <a:cubicBezTo>
                    <a:pt x="4791" y="4917"/>
                    <a:pt x="4973" y="4248"/>
                    <a:pt x="4608" y="3701"/>
                  </a:cubicBezTo>
                  <a:cubicBezTo>
                    <a:pt x="3332" y="1757"/>
                    <a:pt x="2542" y="541"/>
                    <a:pt x="2542" y="541"/>
                  </a:cubicBezTo>
                  <a:lnTo>
                    <a:pt x="2481" y="480"/>
                  </a:lnTo>
                  <a:cubicBezTo>
                    <a:pt x="2227" y="141"/>
                    <a:pt x="1902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 rot="-884614">
              <a:off x="6528714" y="2240368"/>
              <a:ext cx="774528" cy="1216983"/>
            </a:xfrm>
            <a:custGeom>
              <a:avLst/>
              <a:gdLst/>
              <a:ahLst/>
              <a:cxnLst/>
              <a:rect l="l" t="t" r="r" b="b"/>
              <a:pathLst>
                <a:path w="34825" h="54719" extrusionOk="0">
                  <a:moveTo>
                    <a:pt x="22335" y="2226"/>
                  </a:moveTo>
                  <a:cubicBezTo>
                    <a:pt x="22366" y="2226"/>
                    <a:pt x="22396" y="2241"/>
                    <a:pt x="22426" y="2271"/>
                  </a:cubicBezTo>
                  <a:cubicBezTo>
                    <a:pt x="23034" y="2332"/>
                    <a:pt x="23946" y="3426"/>
                    <a:pt x="23946" y="5614"/>
                  </a:cubicBezTo>
                  <a:cubicBezTo>
                    <a:pt x="23824" y="7255"/>
                    <a:pt x="23156" y="8835"/>
                    <a:pt x="22123" y="10111"/>
                  </a:cubicBezTo>
                  <a:cubicBezTo>
                    <a:pt x="21332" y="7012"/>
                    <a:pt x="20968" y="4885"/>
                    <a:pt x="21150" y="4095"/>
                  </a:cubicBezTo>
                  <a:cubicBezTo>
                    <a:pt x="21393" y="2940"/>
                    <a:pt x="21879" y="2393"/>
                    <a:pt x="22244" y="2271"/>
                  </a:cubicBezTo>
                  <a:cubicBezTo>
                    <a:pt x="22274" y="2241"/>
                    <a:pt x="22305" y="2226"/>
                    <a:pt x="22335" y="2226"/>
                  </a:cubicBezTo>
                  <a:close/>
                  <a:moveTo>
                    <a:pt x="5446" y="4758"/>
                  </a:moveTo>
                  <a:cubicBezTo>
                    <a:pt x="5868" y="4758"/>
                    <a:pt x="6272" y="4892"/>
                    <a:pt x="6625" y="5128"/>
                  </a:cubicBezTo>
                  <a:cubicBezTo>
                    <a:pt x="8813" y="6586"/>
                    <a:pt x="9907" y="11570"/>
                    <a:pt x="10150" y="13393"/>
                  </a:cubicBezTo>
                  <a:lnTo>
                    <a:pt x="10211" y="13576"/>
                  </a:lnTo>
                  <a:lnTo>
                    <a:pt x="10393" y="14183"/>
                  </a:lnTo>
                  <a:cubicBezTo>
                    <a:pt x="10089" y="14122"/>
                    <a:pt x="9785" y="13940"/>
                    <a:pt x="9482" y="13819"/>
                  </a:cubicBezTo>
                  <a:cubicBezTo>
                    <a:pt x="4437" y="11266"/>
                    <a:pt x="2310" y="8349"/>
                    <a:pt x="2492" y="6769"/>
                  </a:cubicBezTo>
                  <a:cubicBezTo>
                    <a:pt x="2614" y="5675"/>
                    <a:pt x="3769" y="5128"/>
                    <a:pt x="4741" y="4885"/>
                  </a:cubicBezTo>
                  <a:cubicBezTo>
                    <a:pt x="4978" y="4799"/>
                    <a:pt x="5215" y="4758"/>
                    <a:pt x="5446" y="4758"/>
                  </a:cubicBezTo>
                  <a:close/>
                  <a:moveTo>
                    <a:pt x="22398" y="1"/>
                  </a:moveTo>
                  <a:cubicBezTo>
                    <a:pt x="21106" y="1"/>
                    <a:pt x="19516" y="983"/>
                    <a:pt x="18902" y="3609"/>
                  </a:cubicBezTo>
                  <a:cubicBezTo>
                    <a:pt x="18658" y="4763"/>
                    <a:pt x="19205" y="7863"/>
                    <a:pt x="20299" y="12056"/>
                  </a:cubicBezTo>
                  <a:cubicBezTo>
                    <a:pt x="19813" y="12482"/>
                    <a:pt x="19266" y="12846"/>
                    <a:pt x="18719" y="13211"/>
                  </a:cubicBezTo>
                  <a:cubicBezTo>
                    <a:pt x="17103" y="14250"/>
                    <a:pt x="15157" y="14796"/>
                    <a:pt x="13248" y="14796"/>
                  </a:cubicBezTo>
                  <a:cubicBezTo>
                    <a:pt x="13147" y="14796"/>
                    <a:pt x="13046" y="14794"/>
                    <a:pt x="12946" y="14791"/>
                  </a:cubicBezTo>
                  <a:lnTo>
                    <a:pt x="12399" y="13029"/>
                  </a:lnTo>
                  <a:cubicBezTo>
                    <a:pt x="12277" y="11935"/>
                    <a:pt x="11305" y="5493"/>
                    <a:pt x="7962" y="3244"/>
                  </a:cubicBezTo>
                  <a:cubicBezTo>
                    <a:pt x="7192" y="2758"/>
                    <a:pt x="6315" y="2488"/>
                    <a:pt x="5437" y="2488"/>
                  </a:cubicBezTo>
                  <a:cubicBezTo>
                    <a:pt x="4998" y="2488"/>
                    <a:pt x="4559" y="2555"/>
                    <a:pt x="4133" y="2697"/>
                  </a:cubicBezTo>
                  <a:cubicBezTo>
                    <a:pt x="1034" y="3609"/>
                    <a:pt x="365" y="5493"/>
                    <a:pt x="244" y="6586"/>
                  </a:cubicBezTo>
                  <a:cubicBezTo>
                    <a:pt x="1" y="9625"/>
                    <a:pt x="3039" y="13089"/>
                    <a:pt x="8509" y="15824"/>
                  </a:cubicBezTo>
                  <a:cubicBezTo>
                    <a:pt x="9360" y="16250"/>
                    <a:pt x="10211" y="16614"/>
                    <a:pt x="11122" y="16797"/>
                  </a:cubicBezTo>
                  <a:lnTo>
                    <a:pt x="21819" y="53930"/>
                  </a:lnTo>
                  <a:cubicBezTo>
                    <a:pt x="21986" y="54479"/>
                    <a:pt x="22425" y="54719"/>
                    <a:pt x="22871" y="54719"/>
                  </a:cubicBezTo>
                  <a:cubicBezTo>
                    <a:pt x="23560" y="54719"/>
                    <a:pt x="24265" y="54147"/>
                    <a:pt x="24007" y="53261"/>
                  </a:cubicBezTo>
                  <a:lnTo>
                    <a:pt x="13553" y="17040"/>
                  </a:lnTo>
                  <a:cubicBezTo>
                    <a:pt x="15802" y="16979"/>
                    <a:pt x="17990" y="16310"/>
                    <a:pt x="19874" y="15034"/>
                  </a:cubicBezTo>
                  <a:cubicBezTo>
                    <a:pt x="20239" y="14852"/>
                    <a:pt x="20603" y="14609"/>
                    <a:pt x="20907" y="14426"/>
                  </a:cubicBezTo>
                  <a:cubicBezTo>
                    <a:pt x="24310" y="26946"/>
                    <a:pt x="30752" y="46090"/>
                    <a:pt x="32454" y="51073"/>
                  </a:cubicBezTo>
                  <a:cubicBezTo>
                    <a:pt x="32610" y="51592"/>
                    <a:pt x="33076" y="51890"/>
                    <a:pt x="33587" y="51890"/>
                  </a:cubicBezTo>
                  <a:cubicBezTo>
                    <a:pt x="33675" y="51890"/>
                    <a:pt x="33763" y="51881"/>
                    <a:pt x="33852" y="51863"/>
                  </a:cubicBezTo>
                  <a:lnTo>
                    <a:pt x="33913" y="51863"/>
                  </a:lnTo>
                  <a:cubicBezTo>
                    <a:pt x="34520" y="51620"/>
                    <a:pt x="34824" y="51013"/>
                    <a:pt x="34642" y="50405"/>
                  </a:cubicBezTo>
                  <a:cubicBezTo>
                    <a:pt x="30813" y="39162"/>
                    <a:pt x="25526" y="22813"/>
                    <a:pt x="22852" y="12785"/>
                  </a:cubicBezTo>
                  <a:cubicBezTo>
                    <a:pt x="24979" y="10598"/>
                    <a:pt x="26316" y="7924"/>
                    <a:pt x="26255" y="5614"/>
                  </a:cubicBezTo>
                  <a:cubicBezTo>
                    <a:pt x="26194" y="2028"/>
                    <a:pt x="24371" y="205"/>
                    <a:pt x="22730" y="23"/>
                  </a:cubicBezTo>
                  <a:cubicBezTo>
                    <a:pt x="22622" y="8"/>
                    <a:pt x="22511" y="1"/>
                    <a:pt x="22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 rot="-884614">
              <a:off x="6762699" y="3193640"/>
              <a:ext cx="1081337" cy="528525"/>
            </a:xfrm>
            <a:custGeom>
              <a:avLst/>
              <a:gdLst/>
              <a:ahLst/>
              <a:cxnLst/>
              <a:rect l="l" t="t" r="r" b="b"/>
              <a:pathLst>
                <a:path w="48620" h="23764" extrusionOk="0">
                  <a:moveTo>
                    <a:pt x="45581" y="1"/>
                  </a:moveTo>
                  <a:lnTo>
                    <a:pt x="1" y="13189"/>
                  </a:lnTo>
                  <a:lnTo>
                    <a:pt x="3039" y="23763"/>
                  </a:lnTo>
                  <a:lnTo>
                    <a:pt x="48620" y="10575"/>
                  </a:lnTo>
                  <a:lnTo>
                    <a:pt x="455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 rot="-884614">
              <a:off x="6749254" y="3181801"/>
              <a:ext cx="1109738" cy="552612"/>
            </a:xfrm>
            <a:custGeom>
              <a:avLst/>
              <a:gdLst/>
              <a:ahLst/>
              <a:cxnLst/>
              <a:rect l="l" t="t" r="r" b="b"/>
              <a:pathLst>
                <a:path w="49897" h="24847" extrusionOk="0">
                  <a:moveTo>
                    <a:pt x="45825" y="1254"/>
                  </a:moveTo>
                  <a:lnTo>
                    <a:pt x="48559" y="10735"/>
                  </a:lnTo>
                  <a:lnTo>
                    <a:pt x="4012" y="23558"/>
                  </a:lnTo>
                  <a:lnTo>
                    <a:pt x="1277" y="14077"/>
                  </a:lnTo>
                  <a:lnTo>
                    <a:pt x="45825" y="1254"/>
                  </a:lnTo>
                  <a:close/>
                  <a:moveTo>
                    <a:pt x="46260" y="0"/>
                  </a:moveTo>
                  <a:cubicBezTo>
                    <a:pt x="46198" y="0"/>
                    <a:pt x="46133" y="13"/>
                    <a:pt x="46068" y="38"/>
                  </a:cubicBezTo>
                  <a:lnTo>
                    <a:pt x="487" y="13166"/>
                  </a:lnTo>
                  <a:cubicBezTo>
                    <a:pt x="183" y="13227"/>
                    <a:pt x="1" y="13530"/>
                    <a:pt x="62" y="13834"/>
                  </a:cubicBezTo>
                  <a:lnTo>
                    <a:pt x="3100" y="24409"/>
                  </a:lnTo>
                  <a:cubicBezTo>
                    <a:pt x="3206" y="24674"/>
                    <a:pt x="3450" y="24846"/>
                    <a:pt x="3712" y="24846"/>
                  </a:cubicBezTo>
                  <a:cubicBezTo>
                    <a:pt x="3751" y="24846"/>
                    <a:pt x="3790" y="24842"/>
                    <a:pt x="3830" y="24834"/>
                  </a:cubicBezTo>
                  <a:lnTo>
                    <a:pt x="49410" y="11646"/>
                  </a:lnTo>
                  <a:cubicBezTo>
                    <a:pt x="49714" y="11586"/>
                    <a:pt x="49897" y="11282"/>
                    <a:pt x="49775" y="10978"/>
                  </a:cubicBezTo>
                  <a:lnTo>
                    <a:pt x="46736" y="403"/>
                  </a:lnTo>
                  <a:cubicBezTo>
                    <a:pt x="46688" y="164"/>
                    <a:pt x="46490" y="0"/>
                    <a:pt x="46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 rot="-884614">
              <a:off x="6917870" y="3454675"/>
              <a:ext cx="1081337" cy="527169"/>
            </a:xfrm>
            <a:custGeom>
              <a:avLst/>
              <a:gdLst/>
              <a:ahLst/>
              <a:cxnLst/>
              <a:rect l="l" t="t" r="r" b="b"/>
              <a:pathLst>
                <a:path w="48620" h="23703" extrusionOk="0">
                  <a:moveTo>
                    <a:pt x="45581" y="1"/>
                  </a:moveTo>
                  <a:lnTo>
                    <a:pt x="1" y="13128"/>
                  </a:lnTo>
                  <a:lnTo>
                    <a:pt x="3039" y="23703"/>
                  </a:lnTo>
                  <a:lnTo>
                    <a:pt x="48620" y="10576"/>
                  </a:lnTo>
                  <a:lnTo>
                    <a:pt x="455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 rot="-884614">
              <a:off x="6904263" y="3441499"/>
              <a:ext cx="1109738" cy="552701"/>
            </a:xfrm>
            <a:custGeom>
              <a:avLst/>
              <a:gdLst/>
              <a:ahLst/>
              <a:cxnLst/>
              <a:rect l="l" t="t" r="r" b="b"/>
              <a:pathLst>
                <a:path w="49897" h="24851" extrusionOk="0">
                  <a:moveTo>
                    <a:pt x="45825" y="1254"/>
                  </a:moveTo>
                  <a:lnTo>
                    <a:pt x="48559" y="10796"/>
                  </a:lnTo>
                  <a:lnTo>
                    <a:pt x="4073" y="23619"/>
                  </a:lnTo>
                  <a:lnTo>
                    <a:pt x="1338" y="14078"/>
                  </a:lnTo>
                  <a:lnTo>
                    <a:pt x="45825" y="1254"/>
                  </a:lnTo>
                  <a:close/>
                  <a:moveTo>
                    <a:pt x="46260" y="1"/>
                  </a:moveTo>
                  <a:cubicBezTo>
                    <a:pt x="46198" y="1"/>
                    <a:pt x="46133" y="13"/>
                    <a:pt x="46068" y="39"/>
                  </a:cubicBezTo>
                  <a:lnTo>
                    <a:pt x="487" y="13166"/>
                  </a:lnTo>
                  <a:cubicBezTo>
                    <a:pt x="183" y="13227"/>
                    <a:pt x="1" y="13592"/>
                    <a:pt x="62" y="13896"/>
                  </a:cubicBezTo>
                  <a:lnTo>
                    <a:pt x="3100" y="24470"/>
                  </a:lnTo>
                  <a:cubicBezTo>
                    <a:pt x="3202" y="24723"/>
                    <a:pt x="3430" y="24850"/>
                    <a:pt x="3679" y="24850"/>
                  </a:cubicBezTo>
                  <a:cubicBezTo>
                    <a:pt x="3728" y="24850"/>
                    <a:pt x="3779" y="24845"/>
                    <a:pt x="3830" y="24835"/>
                  </a:cubicBezTo>
                  <a:lnTo>
                    <a:pt x="49410" y="11708"/>
                  </a:lnTo>
                  <a:cubicBezTo>
                    <a:pt x="49714" y="11586"/>
                    <a:pt x="49897" y="11282"/>
                    <a:pt x="49775" y="10978"/>
                  </a:cubicBezTo>
                  <a:lnTo>
                    <a:pt x="46736" y="404"/>
                  </a:lnTo>
                  <a:cubicBezTo>
                    <a:pt x="46688" y="165"/>
                    <a:pt x="46490" y="1"/>
                    <a:pt x="46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 rot="-884614">
              <a:off x="6865889" y="3413384"/>
              <a:ext cx="1029984" cy="348755"/>
            </a:xfrm>
            <a:custGeom>
              <a:avLst/>
              <a:gdLst/>
              <a:ahLst/>
              <a:cxnLst/>
              <a:rect l="l" t="t" r="r" b="b"/>
              <a:pathLst>
                <a:path w="46311" h="15681" extrusionOk="0">
                  <a:moveTo>
                    <a:pt x="45581" y="0"/>
                  </a:moveTo>
                  <a:lnTo>
                    <a:pt x="0" y="13188"/>
                  </a:lnTo>
                  <a:lnTo>
                    <a:pt x="730" y="15680"/>
                  </a:lnTo>
                  <a:lnTo>
                    <a:pt x="46310" y="2553"/>
                  </a:lnTo>
                  <a:lnTo>
                    <a:pt x="455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 rot="-884614">
              <a:off x="6852517" y="3401537"/>
              <a:ext cx="1058363" cy="373419"/>
            </a:xfrm>
            <a:custGeom>
              <a:avLst/>
              <a:gdLst/>
              <a:ahLst/>
              <a:cxnLst/>
              <a:rect l="l" t="t" r="r" b="b"/>
              <a:pathLst>
                <a:path w="47587" h="16790" extrusionOk="0">
                  <a:moveTo>
                    <a:pt x="45824" y="1254"/>
                  </a:moveTo>
                  <a:lnTo>
                    <a:pt x="46250" y="2652"/>
                  </a:lnTo>
                  <a:lnTo>
                    <a:pt x="1763" y="15475"/>
                  </a:lnTo>
                  <a:lnTo>
                    <a:pt x="1338" y="14077"/>
                  </a:lnTo>
                  <a:lnTo>
                    <a:pt x="45824" y="1254"/>
                  </a:lnTo>
                  <a:close/>
                  <a:moveTo>
                    <a:pt x="46200" y="0"/>
                  </a:moveTo>
                  <a:cubicBezTo>
                    <a:pt x="46137" y="0"/>
                    <a:pt x="46072" y="12"/>
                    <a:pt x="46007" y="38"/>
                  </a:cubicBezTo>
                  <a:lnTo>
                    <a:pt x="426" y="13165"/>
                  </a:lnTo>
                  <a:cubicBezTo>
                    <a:pt x="122" y="13226"/>
                    <a:pt x="1" y="13530"/>
                    <a:pt x="61" y="13834"/>
                  </a:cubicBezTo>
                  <a:lnTo>
                    <a:pt x="791" y="16387"/>
                  </a:lnTo>
                  <a:cubicBezTo>
                    <a:pt x="886" y="16625"/>
                    <a:pt x="1095" y="16789"/>
                    <a:pt x="1327" y="16789"/>
                  </a:cubicBezTo>
                  <a:cubicBezTo>
                    <a:pt x="1390" y="16789"/>
                    <a:pt x="1455" y="16777"/>
                    <a:pt x="1520" y="16751"/>
                  </a:cubicBezTo>
                  <a:lnTo>
                    <a:pt x="47101" y="3624"/>
                  </a:lnTo>
                  <a:cubicBezTo>
                    <a:pt x="47404" y="3563"/>
                    <a:pt x="47587" y="3198"/>
                    <a:pt x="47465" y="2955"/>
                  </a:cubicBezTo>
                  <a:lnTo>
                    <a:pt x="46736" y="403"/>
                  </a:lnTo>
                  <a:cubicBezTo>
                    <a:pt x="46640" y="164"/>
                    <a:pt x="46432" y="0"/>
                    <a:pt x="46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 rot="-884614">
              <a:off x="7066019" y="3719130"/>
              <a:ext cx="1051602" cy="469454"/>
            </a:xfrm>
            <a:custGeom>
              <a:avLst/>
              <a:gdLst/>
              <a:ahLst/>
              <a:cxnLst/>
              <a:rect l="l" t="t" r="r" b="b"/>
              <a:pathLst>
                <a:path w="47283" h="21108" extrusionOk="0">
                  <a:moveTo>
                    <a:pt x="45581" y="0"/>
                  </a:moveTo>
                  <a:lnTo>
                    <a:pt x="1" y="13188"/>
                  </a:lnTo>
                  <a:cubicBezTo>
                    <a:pt x="1402" y="17993"/>
                    <a:pt x="5770" y="21107"/>
                    <a:pt x="10560" y="21107"/>
                  </a:cubicBezTo>
                  <a:cubicBezTo>
                    <a:pt x="11587" y="21107"/>
                    <a:pt x="12634" y="20964"/>
                    <a:pt x="13675" y="20664"/>
                  </a:cubicBezTo>
                  <a:lnTo>
                    <a:pt x="38045" y="13675"/>
                  </a:lnTo>
                  <a:cubicBezTo>
                    <a:pt x="43880" y="11973"/>
                    <a:pt x="47283" y="5896"/>
                    <a:pt x="45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 rot="-884614">
              <a:off x="7052491" y="3706699"/>
              <a:ext cx="1078646" cy="494275"/>
            </a:xfrm>
            <a:custGeom>
              <a:avLst/>
              <a:gdLst/>
              <a:ahLst/>
              <a:cxnLst/>
              <a:rect l="l" t="t" r="r" b="b"/>
              <a:pathLst>
                <a:path w="48499" h="22224" extrusionOk="0">
                  <a:moveTo>
                    <a:pt x="45825" y="1289"/>
                  </a:moveTo>
                  <a:cubicBezTo>
                    <a:pt x="47101" y="6698"/>
                    <a:pt x="43880" y="12107"/>
                    <a:pt x="38593" y="13687"/>
                  </a:cubicBezTo>
                  <a:lnTo>
                    <a:pt x="14101" y="20737"/>
                  </a:lnTo>
                  <a:cubicBezTo>
                    <a:pt x="13144" y="21008"/>
                    <a:pt x="12179" y="21138"/>
                    <a:pt x="11230" y="21138"/>
                  </a:cubicBezTo>
                  <a:cubicBezTo>
                    <a:pt x="6872" y="21138"/>
                    <a:pt x="2835" y="18404"/>
                    <a:pt x="1338" y="14112"/>
                  </a:cubicBezTo>
                  <a:lnTo>
                    <a:pt x="45825" y="1289"/>
                  </a:lnTo>
                  <a:close/>
                  <a:moveTo>
                    <a:pt x="46185" y="1"/>
                  </a:moveTo>
                  <a:cubicBezTo>
                    <a:pt x="46146" y="1"/>
                    <a:pt x="46107" y="5"/>
                    <a:pt x="46068" y="12"/>
                  </a:cubicBezTo>
                  <a:lnTo>
                    <a:pt x="487" y="13200"/>
                  </a:lnTo>
                  <a:cubicBezTo>
                    <a:pt x="183" y="13261"/>
                    <a:pt x="1" y="13565"/>
                    <a:pt x="62" y="13869"/>
                  </a:cubicBezTo>
                  <a:cubicBezTo>
                    <a:pt x="1517" y="18937"/>
                    <a:pt x="6162" y="22224"/>
                    <a:pt x="11192" y="22224"/>
                  </a:cubicBezTo>
                  <a:cubicBezTo>
                    <a:pt x="12255" y="22224"/>
                    <a:pt x="13334" y="22077"/>
                    <a:pt x="14404" y="21770"/>
                  </a:cubicBezTo>
                  <a:lnTo>
                    <a:pt x="38836" y="14781"/>
                  </a:lnTo>
                  <a:cubicBezTo>
                    <a:pt x="44974" y="12957"/>
                    <a:pt x="48499" y="6576"/>
                    <a:pt x="46736" y="438"/>
                  </a:cubicBezTo>
                  <a:cubicBezTo>
                    <a:pt x="46683" y="173"/>
                    <a:pt x="46446" y="1"/>
                    <a:pt x="461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 rot="-884614">
              <a:off x="7021232" y="3674396"/>
              <a:ext cx="1029984" cy="348755"/>
            </a:xfrm>
            <a:custGeom>
              <a:avLst/>
              <a:gdLst/>
              <a:ahLst/>
              <a:cxnLst/>
              <a:rect l="l" t="t" r="r" b="b"/>
              <a:pathLst>
                <a:path w="46311" h="15681" extrusionOk="0">
                  <a:moveTo>
                    <a:pt x="45581" y="1"/>
                  </a:moveTo>
                  <a:lnTo>
                    <a:pt x="0" y="13128"/>
                  </a:lnTo>
                  <a:lnTo>
                    <a:pt x="730" y="15680"/>
                  </a:lnTo>
                  <a:lnTo>
                    <a:pt x="46310" y="2492"/>
                  </a:lnTo>
                  <a:lnTo>
                    <a:pt x="4558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 rot="-884614">
              <a:off x="7006367" y="3662070"/>
              <a:ext cx="1058385" cy="373686"/>
            </a:xfrm>
            <a:custGeom>
              <a:avLst/>
              <a:gdLst/>
              <a:ahLst/>
              <a:cxnLst/>
              <a:rect l="l" t="t" r="r" b="b"/>
              <a:pathLst>
                <a:path w="47588" h="16802" extrusionOk="0">
                  <a:moveTo>
                    <a:pt x="45885" y="1231"/>
                  </a:moveTo>
                  <a:lnTo>
                    <a:pt x="46311" y="2690"/>
                  </a:lnTo>
                  <a:lnTo>
                    <a:pt x="1824" y="15513"/>
                  </a:lnTo>
                  <a:lnTo>
                    <a:pt x="1399" y="14115"/>
                  </a:lnTo>
                  <a:lnTo>
                    <a:pt x="45885" y="1231"/>
                  </a:lnTo>
                  <a:close/>
                  <a:moveTo>
                    <a:pt x="46219" y="1"/>
                  </a:moveTo>
                  <a:cubicBezTo>
                    <a:pt x="46169" y="1"/>
                    <a:pt x="46118" y="6"/>
                    <a:pt x="46068" y="16"/>
                  </a:cubicBezTo>
                  <a:lnTo>
                    <a:pt x="487" y="13143"/>
                  </a:lnTo>
                  <a:cubicBezTo>
                    <a:pt x="183" y="13265"/>
                    <a:pt x="1" y="13568"/>
                    <a:pt x="122" y="13872"/>
                  </a:cubicBezTo>
                  <a:lnTo>
                    <a:pt x="852" y="16364"/>
                  </a:lnTo>
                  <a:cubicBezTo>
                    <a:pt x="958" y="16629"/>
                    <a:pt x="1202" y="16801"/>
                    <a:pt x="1464" y="16801"/>
                  </a:cubicBezTo>
                  <a:cubicBezTo>
                    <a:pt x="1502" y="16801"/>
                    <a:pt x="1542" y="16797"/>
                    <a:pt x="1581" y="16789"/>
                  </a:cubicBezTo>
                  <a:lnTo>
                    <a:pt x="47162" y="3601"/>
                  </a:lnTo>
                  <a:lnTo>
                    <a:pt x="47101" y="3601"/>
                  </a:lnTo>
                  <a:cubicBezTo>
                    <a:pt x="47405" y="3541"/>
                    <a:pt x="47587" y="3237"/>
                    <a:pt x="47526" y="2933"/>
                  </a:cubicBezTo>
                  <a:lnTo>
                    <a:pt x="46797" y="380"/>
                  </a:lnTo>
                  <a:cubicBezTo>
                    <a:pt x="46696" y="127"/>
                    <a:pt x="46468" y="1"/>
                    <a:pt x="46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 rot="3455344">
              <a:off x="5236442" y="1684293"/>
              <a:ext cx="166350" cy="209583"/>
            </a:xfrm>
            <a:custGeom>
              <a:avLst/>
              <a:gdLst/>
              <a:ahLst/>
              <a:cxnLst/>
              <a:rect l="l" t="t" r="r" b="b"/>
              <a:pathLst>
                <a:path w="7480" h="9424" extrusionOk="0">
                  <a:moveTo>
                    <a:pt x="6692" y="0"/>
                  </a:moveTo>
                  <a:cubicBezTo>
                    <a:pt x="6517" y="0"/>
                    <a:pt x="6343" y="85"/>
                    <a:pt x="6231" y="290"/>
                  </a:cubicBezTo>
                  <a:lnTo>
                    <a:pt x="275" y="8555"/>
                  </a:lnTo>
                  <a:cubicBezTo>
                    <a:pt x="0" y="8940"/>
                    <a:pt x="272" y="9424"/>
                    <a:pt x="730" y="9424"/>
                  </a:cubicBezTo>
                  <a:cubicBezTo>
                    <a:pt x="779" y="9424"/>
                    <a:pt x="830" y="9418"/>
                    <a:pt x="883" y="9406"/>
                  </a:cubicBezTo>
                  <a:cubicBezTo>
                    <a:pt x="1004" y="9406"/>
                    <a:pt x="1187" y="9285"/>
                    <a:pt x="1247" y="9163"/>
                  </a:cubicBezTo>
                  <a:lnTo>
                    <a:pt x="7142" y="959"/>
                  </a:lnTo>
                  <a:lnTo>
                    <a:pt x="7142" y="898"/>
                  </a:lnTo>
                  <a:cubicBezTo>
                    <a:pt x="7480" y="434"/>
                    <a:pt x="7086" y="0"/>
                    <a:pt x="66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4"/>
          <p:cNvSpPr txBox="1">
            <a:spLocks noGrp="1"/>
          </p:cNvSpPr>
          <p:nvPr>
            <p:ph type="title" idx="4"/>
          </p:nvPr>
        </p:nvSpPr>
        <p:spPr>
          <a:xfrm>
            <a:off x="2555144" y="0"/>
            <a:ext cx="4059016" cy="86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Diagramme de Classe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B629FF-7DD4-FA13-5B72-44FE7678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41" y="499245"/>
            <a:ext cx="7046517" cy="4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 Waves Digital Marketing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EEEEEE"/>
      </a:lt2>
      <a:accent1>
        <a:srgbClr val="FFC100"/>
      </a:accent1>
      <a:accent2>
        <a:srgbClr val="FF8D00"/>
      </a:accent2>
      <a:accent3>
        <a:srgbClr val="EDC28F"/>
      </a:accent3>
      <a:accent4>
        <a:srgbClr val="F3D361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5482</TotalTime>
  <Words>171</Words>
  <Application>Microsoft Office PowerPoint</Application>
  <PresentationFormat>On-screen Show (16:9)</PresentationFormat>
  <Paragraphs>55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 ExtraBold</vt:lpstr>
      <vt:lpstr>Poppins SemiBold</vt:lpstr>
      <vt:lpstr>-apple-system</vt:lpstr>
      <vt:lpstr>Söhne</vt:lpstr>
      <vt:lpstr>arial</vt:lpstr>
      <vt:lpstr>Poppins Medium</vt:lpstr>
      <vt:lpstr>arial</vt:lpstr>
      <vt:lpstr>Poppins</vt:lpstr>
      <vt:lpstr>Orange Waves Digital Marketing by Slidesgo</vt:lpstr>
      <vt:lpstr>Projet de fin d’anneé!</vt:lpstr>
      <vt:lpstr>PLAN</vt:lpstr>
      <vt:lpstr>INTRODUCTION</vt:lpstr>
      <vt:lpstr>Presentaion de l’organisme d'accueil</vt:lpstr>
      <vt:lpstr>Organigramme de l’ONCF</vt:lpstr>
      <vt:lpstr>CONTEXT GENERALE DE PROJET </vt:lpstr>
      <vt:lpstr>temps</vt:lpstr>
      <vt:lpstr>Solution</vt:lpstr>
      <vt:lpstr>Diagramme de Classe </vt:lpstr>
      <vt:lpstr>Diagramme de use case </vt:lpstr>
      <vt:lpstr>Les Outils de dévéloppment</vt:lpstr>
      <vt:lpstr>Démonstration</vt:lpstr>
      <vt:lpstr>Merci 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xzORANGE WAVES DIGITAL MARKETING</dc:title>
  <cp:lastModifiedBy>Microsoft account</cp:lastModifiedBy>
  <cp:revision>23</cp:revision>
  <dcterms:modified xsi:type="dcterms:W3CDTF">2023-09-27T11:07:14Z</dcterms:modified>
</cp:coreProperties>
</file>